
<file path=[Content_Types].xml><?xml version="1.0" encoding="utf-8"?>
<Types xmlns="http://schemas.openxmlformats.org/package/2006/content-types">
  <Default Extension="png" ContentType="image/png"/>
  <Default Extension="tiff" ContentType="image/tif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1"/>
  </p:handoutMasterIdLst>
  <p:sldIdLst>
    <p:sldId id="256" r:id="rId4"/>
    <p:sldId id="260" r:id="rId6"/>
    <p:sldId id="284" r:id="rId7"/>
    <p:sldId id="283" r:id="rId8"/>
    <p:sldId id="282" r:id="rId9"/>
    <p:sldId id="281" r:id="rId10"/>
    <p:sldId id="288" r:id="rId11"/>
    <p:sldId id="287" r:id="rId12"/>
    <p:sldId id="286" r:id="rId13"/>
    <p:sldId id="316" r:id="rId14"/>
    <p:sldId id="285" r:id="rId15"/>
    <p:sldId id="309" r:id="rId16"/>
    <p:sldId id="310" r:id="rId17"/>
    <p:sldId id="312" r:id="rId18"/>
    <p:sldId id="311" r:id="rId19"/>
    <p:sldId id="268" r:id="rId20"/>
    <p:sldId id="307" r:id="rId21"/>
    <p:sldId id="313" r:id="rId22"/>
    <p:sldId id="308" r:id="rId23"/>
    <p:sldId id="314" r:id="rId24"/>
    <p:sldId id="320" r:id="rId25"/>
    <p:sldId id="315" r:id="rId26"/>
    <p:sldId id="318" r:id="rId27"/>
    <p:sldId id="317" r:id="rId28"/>
    <p:sldId id="322" r:id="rId29"/>
    <p:sldId id="323" r:id="rId30"/>
  </p:sldIdLst>
  <p:sldSz cx="12192000" cy="6858000" type="screen4x3"/>
  <p:notesSz cx="6858000" cy="9144000"/>
  <p:embeddedFontLst>
    <p:embeddedFont>
      <p:font typeface="汉仪正圆-55W" panose="00020600040101010101" charset="-122"/>
      <p:regular r:id="rId36"/>
    </p:embeddedFont>
    <p:embeddedFont>
      <p:font typeface="汉仪中楷简" panose="02010600000101010101" charset="-122"/>
      <p:regular r:id="rId37"/>
    </p:embeddedFont>
    <p:embeddedFont>
      <p:font typeface="汉仪雅酷黑 65W" panose="020B0604020202020204" charset="-122"/>
      <p:regular r:id="rId3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B4E1FD"/>
    <a:srgbClr val="7CB808"/>
    <a:srgbClr val="7AAF07"/>
    <a:srgbClr val="60A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8" Type="http://schemas.openxmlformats.org/officeDocument/2006/relationships/font" Target="fonts/font3.fntdata"/><Relationship Id="rId37" Type="http://schemas.openxmlformats.org/officeDocument/2006/relationships/font" Target="fonts/font2.fntdata"/><Relationship Id="rId36" Type="http://schemas.openxmlformats.org/officeDocument/2006/relationships/font" Target="fonts/font1.fntdata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正圆-55W" charset="-122"/>
              <a:ea typeface="汉仪正圆-55W" charset="-122"/>
              <a:cs typeface="汉仪正圆-55W" charset="-122"/>
            </a:endParaRPr>
          </a:p>
        </p:txBody>
      </p:sp>
      <p:sp>
        <p:nvSpPr>
          <p:cNvPr id="3" name="日期占位符 2"/>
          <p:cNvSpPr/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汉仪正圆-55W" charset="-122"/>
              </a:rPr>
            </a:fld>
            <a:endParaRPr lang="zh-CN" altLang="en-US">
              <a:cs typeface="汉仪正圆-55W" charset="-122"/>
            </a:endParaRPr>
          </a:p>
        </p:txBody>
      </p:sp>
      <p:sp>
        <p:nvSpPr>
          <p:cNvPr id="4" name="页脚占位符 3"/>
          <p:cNvSpPr/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正圆-55W" charset="-122"/>
              <a:ea typeface="汉仪正圆-55W" charset="-122"/>
              <a:cs typeface="汉仪正圆-55W" charset="-122"/>
            </a:endParaRPr>
          </a:p>
        </p:txBody>
      </p:sp>
      <p:sp>
        <p:nvSpPr>
          <p:cNvPr id="5" name="灯片编号占位符 4"/>
          <p:cNvSpPr/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汉仪正圆-55W" charset="-122"/>
              </a:rPr>
            </a:fld>
            <a:endParaRPr lang="zh-CN" altLang="en-US">
              <a:cs typeface="汉仪正圆-55W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正圆-55W" charset="-122"/>
                <a:ea typeface="汉仪正圆-55W" charset="-122"/>
                <a:cs typeface="汉仪正圆-55W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正圆-55W" charset="-122"/>
                <a:ea typeface="汉仪正圆-55W" charset="-122"/>
                <a:cs typeface="汉仪正圆-55W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正圆-55W" charset="-122"/>
                <a:ea typeface="汉仪正圆-55W" charset="-122"/>
                <a:cs typeface="汉仪正圆-55W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正圆-55W" charset="-122"/>
                <a:ea typeface="汉仪正圆-55W" charset="-122"/>
                <a:cs typeface="汉仪正圆-55W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正圆-55W" charset="-122"/>
        <a:ea typeface="汉仪正圆-55W" charset="-122"/>
        <a:cs typeface="汉仪正圆-55W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正圆-55W" charset="-122"/>
        <a:ea typeface="汉仪正圆-55W" charset="-122"/>
        <a:cs typeface="汉仪正圆-55W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正圆-55W" charset="-122"/>
        <a:ea typeface="汉仪正圆-55W" charset="-122"/>
        <a:cs typeface="汉仪正圆-55W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正圆-55W" charset="-122"/>
        <a:ea typeface="汉仪正圆-55W" charset="-122"/>
        <a:cs typeface="汉仪正圆-55W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正圆-55W" charset="-122"/>
        <a:ea typeface="汉仪正圆-55W" charset="-122"/>
        <a:cs typeface="汉仪正圆-55W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5.xml"/><Relationship Id="rId8" Type="http://schemas.openxmlformats.org/officeDocument/2006/relationships/tags" Target="../tags/tag4.xml"/><Relationship Id="rId7" Type="http://schemas.openxmlformats.org/officeDocument/2006/relationships/image" Target="../media/image5.png"/><Relationship Id="rId6" Type="http://schemas.openxmlformats.org/officeDocument/2006/relationships/tags" Target="../tags/tag3.xml"/><Relationship Id="rId5" Type="http://schemas.openxmlformats.org/officeDocument/2006/relationships/image" Target="../media/image4.png"/><Relationship Id="rId4" Type="http://schemas.openxmlformats.org/officeDocument/2006/relationships/tags" Target="../tags/tag2.xml"/><Relationship Id="rId3" Type="http://schemas.openxmlformats.org/officeDocument/2006/relationships/image" Target="../media/image3.jpeg"/><Relationship Id="rId2" Type="http://schemas.openxmlformats.org/officeDocument/2006/relationships/tags" Target="../tags/tag1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tags" Target="../tags/tag7.xml"/><Relationship Id="rId10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image" Target="../media/image7.png"/><Relationship Id="rId6" Type="http://schemas.openxmlformats.org/officeDocument/2006/relationships/tags" Target="../tags/tag12.xml"/><Relationship Id="rId5" Type="http://schemas.openxmlformats.org/officeDocument/2006/relationships/image" Target="../media/image6.png"/><Relationship Id="rId4" Type="http://schemas.openxmlformats.org/officeDocument/2006/relationships/tags" Target="../tags/tag11.xml"/><Relationship Id="rId3" Type="http://schemas.openxmlformats.org/officeDocument/2006/relationships/image" Target="../media/image3.jpeg"/><Relationship Id="rId2" Type="http://schemas.openxmlformats.org/officeDocument/2006/relationships/tags" Target="../tags/tag10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2.xml"/><Relationship Id="rId8" Type="http://schemas.openxmlformats.org/officeDocument/2006/relationships/tags" Target="../tags/tag21.xml"/><Relationship Id="rId7" Type="http://schemas.openxmlformats.org/officeDocument/2006/relationships/image" Target="../media/image9.png"/><Relationship Id="rId6" Type="http://schemas.openxmlformats.org/officeDocument/2006/relationships/tags" Target="../tags/tag20.xml"/><Relationship Id="rId5" Type="http://schemas.openxmlformats.org/officeDocument/2006/relationships/image" Target="../media/image8.png"/><Relationship Id="rId4" Type="http://schemas.openxmlformats.org/officeDocument/2006/relationships/tags" Target="../tags/tag19.xml"/><Relationship Id="rId3" Type="http://schemas.openxmlformats.org/officeDocument/2006/relationships/image" Target="../media/image3.jpeg"/><Relationship Id="rId2" Type="http://schemas.openxmlformats.org/officeDocument/2006/relationships/tags" Target="../tags/tag18.xml"/><Relationship Id="rId10" Type="http://schemas.openxmlformats.org/officeDocument/2006/relationships/tags" Target="../tags/tag2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image" Target="../media/image7.png"/><Relationship Id="rId6" Type="http://schemas.openxmlformats.org/officeDocument/2006/relationships/tags" Target="../tags/tag26.xml"/><Relationship Id="rId5" Type="http://schemas.openxmlformats.org/officeDocument/2006/relationships/image" Target="../media/image6.png"/><Relationship Id="rId4" Type="http://schemas.openxmlformats.org/officeDocument/2006/relationships/tags" Target="../tags/tag25.xml"/><Relationship Id="rId3" Type="http://schemas.openxmlformats.org/officeDocument/2006/relationships/image" Target="../media/image3.jpeg"/><Relationship Id="rId2" Type="http://schemas.openxmlformats.org/officeDocument/2006/relationships/tags" Target="../tags/tag24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image" Target="../media/image7.png"/><Relationship Id="rId6" Type="http://schemas.openxmlformats.org/officeDocument/2006/relationships/tags" Target="../tags/tag35.xml"/><Relationship Id="rId5" Type="http://schemas.openxmlformats.org/officeDocument/2006/relationships/image" Target="../media/image6.png"/><Relationship Id="rId4" Type="http://schemas.openxmlformats.org/officeDocument/2006/relationships/tags" Target="../tags/tag34.xml"/><Relationship Id="rId3" Type="http://schemas.openxmlformats.org/officeDocument/2006/relationships/image" Target="../media/image3.jpeg"/><Relationship Id="rId2" Type="http://schemas.openxmlformats.org/officeDocument/2006/relationships/tags" Target="../tags/tag33.xml"/><Relationship Id="rId15" Type="http://schemas.openxmlformats.org/officeDocument/2006/relationships/tags" Target="../tags/tag43.xml"/><Relationship Id="rId14" Type="http://schemas.openxmlformats.org/officeDocument/2006/relationships/tags" Target="../tags/tag42.xml"/><Relationship Id="rId13" Type="http://schemas.openxmlformats.org/officeDocument/2006/relationships/tags" Target="../tags/tag41.xml"/><Relationship Id="rId12" Type="http://schemas.openxmlformats.org/officeDocument/2006/relationships/tags" Target="../tags/tag40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tags" Target="../tags/tag47.xml"/><Relationship Id="rId7" Type="http://schemas.openxmlformats.org/officeDocument/2006/relationships/image" Target="../media/image6.png"/><Relationship Id="rId6" Type="http://schemas.openxmlformats.org/officeDocument/2006/relationships/tags" Target="../tags/tag46.xml"/><Relationship Id="rId5" Type="http://schemas.openxmlformats.org/officeDocument/2006/relationships/image" Target="../media/image4.png"/><Relationship Id="rId4" Type="http://schemas.openxmlformats.org/officeDocument/2006/relationships/tags" Target="../tags/tag45.xml"/><Relationship Id="rId3" Type="http://schemas.openxmlformats.org/officeDocument/2006/relationships/image" Target="../media/image3.jpeg"/><Relationship Id="rId2" Type="http://schemas.openxmlformats.org/officeDocument/2006/relationships/tags" Target="../tags/tag44.xml"/><Relationship Id="rId11" Type="http://schemas.openxmlformats.org/officeDocument/2006/relationships/tags" Target="../tags/tag50.xml"/><Relationship Id="rId10" Type="http://schemas.openxmlformats.org/officeDocument/2006/relationships/tags" Target="../tags/tag49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image" Target="../media/image7.png"/><Relationship Id="rId6" Type="http://schemas.openxmlformats.org/officeDocument/2006/relationships/tags" Target="../tags/tag56.xml"/><Relationship Id="rId5" Type="http://schemas.openxmlformats.org/officeDocument/2006/relationships/image" Target="../media/image6.png"/><Relationship Id="rId4" Type="http://schemas.openxmlformats.org/officeDocument/2006/relationships/tags" Target="../tags/tag55.xml"/><Relationship Id="rId3" Type="http://schemas.openxmlformats.org/officeDocument/2006/relationships/image" Target="../media/image3.jpeg"/><Relationship Id="rId2" Type="http://schemas.openxmlformats.org/officeDocument/2006/relationships/tags" Target="../tags/tag54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image" Target="../media/image7.png"/><Relationship Id="rId6" Type="http://schemas.openxmlformats.org/officeDocument/2006/relationships/tags" Target="../tags/tag65.xml"/><Relationship Id="rId5" Type="http://schemas.openxmlformats.org/officeDocument/2006/relationships/image" Target="../media/image6.png"/><Relationship Id="rId4" Type="http://schemas.openxmlformats.org/officeDocument/2006/relationships/tags" Target="../tags/tag64.xml"/><Relationship Id="rId3" Type="http://schemas.openxmlformats.org/officeDocument/2006/relationships/image" Target="../media/image3.jpeg"/><Relationship Id="rId2" Type="http://schemas.openxmlformats.org/officeDocument/2006/relationships/tags" Target="../tags/tag63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image" Target="../media/image7.png"/><Relationship Id="rId6" Type="http://schemas.openxmlformats.org/officeDocument/2006/relationships/tags" Target="../tags/tag73.xml"/><Relationship Id="rId5" Type="http://schemas.openxmlformats.org/officeDocument/2006/relationships/image" Target="../media/image6.png"/><Relationship Id="rId4" Type="http://schemas.openxmlformats.org/officeDocument/2006/relationships/tags" Target="../tags/tag72.xml"/><Relationship Id="rId3" Type="http://schemas.openxmlformats.org/officeDocument/2006/relationships/image" Target="../media/image3.jpeg"/><Relationship Id="rId2" Type="http://schemas.openxmlformats.org/officeDocument/2006/relationships/tags" Target="../tags/tag71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3.xml"/><Relationship Id="rId8" Type="http://schemas.openxmlformats.org/officeDocument/2006/relationships/tags" Target="../tags/tag82.xml"/><Relationship Id="rId7" Type="http://schemas.openxmlformats.org/officeDocument/2006/relationships/tags" Target="../tags/tag81.xml"/><Relationship Id="rId6" Type="http://schemas.openxmlformats.org/officeDocument/2006/relationships/tags" Target="../tags/tag80.xml"/><Relationship Id="rId5" Type="http://schemas.openxmlformats.org/officeDocument/2006/relationships/image" Target="../media/image5.png"/><Relationship Id="rId4" Type="http://schemas.openxmlformats.org/officeDocument/2006/relationships/tags" Target="../tags/tag79.xml"/><Relationship Id="rId3" Type="http://schemas.openxmlformats.org/officeDocument/2006/relationships/image" Target="../media/image3.jpeg"/><Relationship Id="rId2" Type="http://schemas.openxmlformats.org/officeDocument/2006/relationships/tags" Target="../tags/tag78.xml"/><Relationship Id="rId12" Type="http://schemas.openxmlformats.org/officeDocument/2006/relationships/tags" Target="../tags/tag86.xml"/><Relationship Id="rId11" Type="http://schemas.openxmlformats.org/officeDocument/2006/relationships/tags" Target="../tags/tag85.xml"/><Relationship Id="rId10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tags" Target="../tags/tag90.xml"/><Relationship Id="rId7" Type="http://schemas.openxmlformats.org/officeDocument/2006/relationships/image" Target="../media/image7.png"/><Relationship Id="rId6" Type="http://schemas.openxmlformats.org/officeDocument/2006/relationships/tags" Target="../tags/tag89.xml"/><Relationship Id="rId5" Type="http://schemas.openxmlformats.org/officeDocument/2006/relationships/image" Target="../media/image6.png"/><Relationship Id="rId4" Type="http://schemas.openxmlformats.org/officeDocument/2006/relationships/tags" Target="../tags/tag88.xml"/><Relationship Id="rId3" Type="http://schemas.openxmlformats.org/officeDocument/2006/relationships/image" Target="../media/image3.jpeg"/><Relationship Id="rId2" Type="http://schemas.openxmlformats.org/officeDocument/2006/relationships/tags" Target="../tags/tag87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image" Target="../media/image7.png"/><Relationship Id="rId6" Type="http://schemas.openxmlformats.org/officeDocument/2006/relationships/tags" Target="../tags/tag96.xml"/><Relationship Id="rId5" Type="http://schemas.openxmlformats.org/officeDocument/2006/relationships/image" Target="../media/image6.png"/><Relationship Id="rId4" Type="http://schemas.openxmlformats.org/officeDocument/2006/relationships/tags" Target="../tags/tag95.xml"/><Relationship Id="rId3" Type="http://schemas.openxmlformats.org/officeDocument/2006/relationships/image" Target="../media/image3.jpeg"/><Relationship Id="rId2" Type="http://schemas.openxmlformats.org/officeDocument/2006/relationships/tags" Target="../tags/tag94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7.png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image" Target="../media/image3.jpeg"/><Relationship Id="rId2" Type="http://schemas.openxmlformats.org/officeDocument/2006/relationships/tags" Target="../tags/tag103.xml"/><Relationship Id="rId12" Type="http://schemas.openxmlformats.org/officeDocument/2006/relationships/tags" Target="../tags/tag111.xml"/><Relationship Id="rId11" Type="http://schemas.openxmlformats.org/officeDocument/2006/relationships/tags" Target="../tags/tag110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image" Target="../media/image7.png"/><Relationship Id="rId5" Type="http://schemas.openxmlformats.org/officeDocument/2006/relationships/tags" Target="../tags/tag114.xml"/><Relationship Id="rId4" Type="http://schemas.openxmlformats.org/officeDocument/2006/relationships/tags" Target="../tags/tag113.xml"/><Relationship Id="rId3" Type="http://schemas.openxmlformats.org/officeDocument/2006/relationships/image" Target="../media/image3.jpeg"/><Relationship Id="rId2" Type="http://schemas.openxmlformats.org/officeDocument/2006/relationships/tags" Target="../tags/tag112.xml"/><Relationship Id="rId12" Type="http://schemas.openxmlformats.org/officeDocument/2006/relationships/tags" Target="../tags/tag120.xml"/><Relationship Id="rId11" Type="http://schemas.openxmlformats.org/officeDocument/2006/relationships/tags" Target="../tags/tag119.xml"/><Relationship Id="rId10" Type="http://schemas.openxmlformats.org/officeDocument/2006/relationships/tags" Target="../tags/tag118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6.xml"/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image" Target="../media/image6.png"/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image" Target="../media/image3.jpeg"/><Relationship Id="rId2" Type="http://schemas.openxmlformats.org/officeDocument/2006/relationships/tags" Target="../tags/tag121.xml"/><Relationship Id="rId12" Type="http://schemas.openxmlformats.org/officeDocument/2006/relationships/tags" Target="../tags/tag129.xml"/><Relationship Id="rId11" Type="http://schemas.openxmlformats.org/officeDocument/2006/relationships/tags" Target="../tags/tag128.xml"/><Relationship Id="rId10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5.xml"/><Relationship Id="rId8" Type="http://schemas.openxmlformats.org/officeDocument/2006/relationships/tags" Target="../tags/tag134.xml"/><Relationship Id="rId7" Type="http://schemas.openxmlformats.org/officeDocument/2006/relationships/tags" Target="../tags/tag133.xml"/><Relationship Id="rId6" Type="http://schemas.openxmlformats.org/officeDocument/2006/relationships/image" Target="../media/image7.png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image" Target="../media/image3.jpeg"/><Relationship Id="rId2" Type="http://schemas.openxmlformats.org/officeDocument/2006/relationships/tags" Target="../tags/tag130.xml"/><Relationship Id="rId14" Type="http://schemas.openxmlformats.org/officeDocument/2006/relationships/tags" Target="../tags/tag140.xml"/><Relationship Id="rId13" Type="http://schemas.openxmlformats.org/officeDocument/2006/relationships/tags" Target="../tags/tag139.xml"/><Relationship Id="rId12" Type="http://schemas.openxmlformats.org/officeDocument/2006/relationships/tags" Target="../tags/tag138.xml"/><Relationship Id="rId11" Type="http://schemas.openxmlformats.org/officeDocument/2006/relationships/tags" Target="../tags/tag137.xml"/><Relationship Id="rId10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image" Target="../media/image7.png"/><Relationship Id="rId7" Type="http://schemas.openxmlformats.org/officeDocument/2006/relationships/tags" Target="../tags/tag144.xml"/><Relationship Id="rId6" Type="http://schemas.openxmlformats.org/officeDocument/2006/relationships/image" Target="../media/image6.png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image" Target="../media/image3.jpeg"/><Relationship Id="rId2" Type="http://schemas.openxmlformats.org/officeDocument/2006/relationships/tags" Target="../tags/tag141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/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/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/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318"/>
          </a:xfrm>
          <a:prstGeom prst="rect">
            <a:avLst/>
          </a:prstGeom>
        </p:spPr>
      </p:pic>
      <p:pic>
        <p:nvPicPr>
          <p:cNvPr id="4" name="图片 3" descr="1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00" t="80024" r="85937" b="-1919"/>
          <a:stretch>
            <a:fillRect/>
          </a:stretch>
        </p:blipFill>
        <p:spPr>
          <a:xfrm>
            <a:off x="0" y="635"/>
            <a:ext cx="1727200" cy="1523701"/>
          </a:xfrm>
          <a:prstGeom prst="rect">
            <a:avLst/>
          </a:prstGeom>
        </p:spPr>
      </p:pic>
      <p:pic>
        <p:nvPicPr>
          <p:cNvPr id="5" name="图片 4" descr="未标题-3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78" t="76290" r="87395" b="148"/>
          <a:stretch>
            <a:fillRect/>
          </a:stretch>
        </p:blipFill>
        <p:spPr>
          <a:xfrm>
            <a:off x="0" y="5910840"/>
            <a:ext cx="894712" cy="946525"/>
          </a:xfrm>
          <a:prstGeom prst="rect">
            <a:avLst/>
          </a:prstGeom>
        </p:spPr>
      </p:pic>
      <p:pic>
        <p:nvPicPr>
          <p:cNvPr id="8" name="图片 7" descr="1_画板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5"/>
          <a:srcRect l="53615"/>
          <a:stretch>
            <a:fillRect/>
          </a:stretch>
        </p:blipFill>
        <p:spPr>
          <a:xfrm>
            <a:off x="6536690" y="960"/>
            <a:ext cx="5655297" cy="6856715"/>
          </a:xfrm>
          <a:prstGeom prst="rect">
            <a:avLst/>
          </a:prstGeom>
        </p:spPr>
      </p:pic>
      <p:sp>
        <p:nvSpPr>
          <p:cNvPr id="16" name="日期占位符 15"/>
          <p:cNvSpPr/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/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/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1"/>
          <p:cNvSpPr/>
          <p:nvPr>
            <p:ph type="ctrTitle" idx="1" hasCustomPrompt="1"/>
            <p:custDataLst>
              <p:tags r:id="rId12"/>
            </p:custDataLst>
          </p:nvPr>
        </p:nvSpPr>
        <p:spPr>
          <a:xfrm>
            <a:off x="342265" y="2284260"/>
            <a:ext cx="6696697" cy="2122805"/>
          </a:xfrm>
        </p:spPr>
        <p:txBody>
          <a:bodyPr vert="horz" wrap="square" lIns="101600" tIns="38100" rIns="76200" bIns="3810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6400" b="0" i="0" u="none" strike="noStrike" kern="1200" cap="none" spc="5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趣黑简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6" name="文本占位符 2"/>
          <p:cNvSpPr/>
          <p:nvPr>
            <p:ph type="body" idx="2"/>
            <p:custDataLst>
              <p:tags r:id="rId13"/>
            </p:custDataLst>
          </p:nvPr>
        </p:nvSpPr>
        <p:spPr>
          <a:xfrm>
            <a:off x="408305" y="4530892"/>
            <a:ext cx="6630657" cy="623873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18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000"/>
          </a:xfrm>
          <a:prstGeom prst="rect">
            <a:avLst/>
          </a:prstGeom>
        </p:spPr>
      </p:pic>
      <p:pic>
        <p:nvPicPr>
          <p:cNvPr id="8" name="图片 7" descr="5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79722" b="66830"/>
          <a:stretch>
            <a:fillRect/>
          </a:stretch>
        </p:blipFill>
        <p:spPr>
          <a:xfrm flipH="1">
            <a:off x="2540" y="0"/>
            <a:ext cx="2184658" cy="2009127"/>
          </a:xfrm>
          <a:prstGeom prst="rect">
            <a:avLst/>
          </a:prstGeom>
        </p:spPr>
      </p:pic>
      <p:pic>
        <p:nvPicPr>
          <p:cNvPr id="7" name="图片 6" descr="3.1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84585" t="75378"/>
          <a:stretch>
            <a:fillRect/>
          </a:stretch>
        </p:blipFill>
        <p:spPr>
          <a:xfrm>
            <a:off x="9980295" y="4869114"/>
            <a:ext cx="2214245" cy="1988873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/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635"/>
            <a:ext cx="12192000" cy="6858318"/>
          </a:xfrm>
          <a:prstGeom prst="rect">
            <a:avLst/>
          </a:prstGeom>
        </p:spPr>
      </p:pic>
      <p:pic>
        <p:nvPicPr>
          <p:cNvPr id="2" name="图片 1" descr="1.1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38609" t="68806"/>
          <a:stretch>
            <a:fillRect/>
          </a:stretch>
        </p:blipFill>
        <p:spPr>
          <a:xfrm>
            <a:off x="4730750" y="4724400"/>
            <a:ext cx="7467600" cy="2133600"/>
          </a:xfrm>
          <a:prstGeom prst="rect">
            <a:avLst/>
          </a:prstGeom>
        </p:spPr>
      </p:pic>
      <p:pic>
        <p:nvPicPr>
          <p:cNvPr id="7" name="图片 6" descr="1.3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57646" t="15263" b="8456"/>
          <a:stretch>
            <a:fillRect/>
          </a:stretch>
        </p:blipFill>
        <p:spPr>
          <a:xfrm>
            <a:off x="7029450" y="1052838"/>
            <a:ext cx="5162550" cy="5228574"/>
          </a:xfrm>
          <a:prstGeom prst="rect">
            <a:avLst/>
          </a:prstGeom>
        </p:spPr>
      </p:pic>
      <p:sp>
        <p:nvSpPr>
          <p:cNvPr id="4" name="日期占位符 3"/>
          <p:cNvSpPr/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000"/>
          </a:xfrm>
          <a:prstGeom prst="rect">
            <a:avLst/>
          </a:prstGeom>
        </p:spPr>
      </p:pic>
      <p:pic>
        <p:nvPicPr>
          <p:cNvPr id="9" name="图片 8" descr="5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79722" b="66830"/>
          <a:stretch>
            <a:fillRect/>
          </a:stretch>
        </p:blipFill>
        <p:spPr>
          <a:xfrm flipH="1">
            <a:off x="2540" y="0"/>
            <a:ext cx="2184658" cy="2009127"/>
          </a:xfrm>
          <a:prstGeom prst="rect">
            <a:avLst/>
          </a:prstGeom>
        </p:spPr>
      </p:pic>
      <p:pic>
        <p:nvPicPr>
          <p:cNvPr id="8" name="图片 7" descr="3.1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84585" t="75378"/>
          <a:stretch>
            <a:fillRect/>
          </a:stretch>
        </p:blipFill>
        <p:spPr>
          <a:xfrm>
            <a:off x="9980295" y="4869114"/>
            <a:ext cx="2214245" cy="1988873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/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/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  <a:lvl2pPr eaLnBrk="1" fontAlgn="auto" latinLnBrk="0" hangingPunct="1">
              <a:defRPr sz="1600"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2pPr>
            <a:lvl3pPr eaLnBrk="1" fontAlgn="auto" latinLnBrk="0" hangingPunct="1">
              <a:defRPr sz="1600"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3pPr>
            <a:lvl4pPr eaLnBrk="1" fontAlgn="auto" latinLnBrk="0" hangingPunct="1">
              <a:defRPr sz="1600"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4pPr>
            <a:lvl5pPr eaLnBrk="1" fontAlgn="auto" latinLnBrk="0" hangingPunct="1">
              <a:defRPr sz="1600"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000"/>
          </a:xfrm>
          <a:prstGeom prst="rect">
            <a:avLst/>
          </a:prstGeom>
        </p:spPr>
      </p:pic>
      <p:pic>
        <p:nvPicPr>
          <p:cNvPr id="11" name="图片 10" descr="5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79722" b="66830"/>
          <a:stretch>
            <a:fillRect/>
          </a:stretch>
        </p:blipFill>
        <p:spPr>
          <a:xfrm flipH="1">
            <a:off x="2540" y="0"/>
            <a:ext cx="2184658" cy="2009127"/>
          </a:xfrm>
          <a:prstGeom prst="rect">
            <a:avLst/>
          </a:prstGeom>
        </p:spPr>
      </p:pic>
      <p:pic>
        <p:nvPicPr>
          <p:cNvPr id="10" name="图片 9" descr="3.1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84585" t="75378"/>
          <a:stretch>
            <a:fillRect/>
          </a:stretch>
        </p:blipFill>
        <p:spPr>
          <a:xfrm>
            <a:off x="9980295" y="4869114"/>
            <a:ext cx="2214245" cy="1988873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/>
          <p:nvPr>
            <p:ph type="body" idx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/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/>
          <p:nvPr>
            <p:ph type="body" sz="quarter" idx="3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/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/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94" y="794"/>
            <a:ext cx="12192000" cy="6856730"/>
          </a:xfrm>
          <a:prstGeom prst="rect">
            <a:avLst/>
          </a:prstGeom>
        </p:spPr>
      </p:pic>
      <p:pic>
        <p:nvPicPr>
          <p:cNvPr id="7" name="图片 6" descr="1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53615" t="6758" b="5013"/>
          <a:stretch>
            <a:fillRect/>
          </a:stretch>
        </p:blipFill>
        <p:spPr>
          <a:xfrm flipH="1">
            <a:off x="-12541" y="2350453"/>
            <a:ext cx="4214424" cy="4507865"/>
          </a:xfrm>
          <a:prstGeom prst="rect">
            <a:avLst/>
          </a:prstGeom>
        </p:spPr>
      </p:pic>
      <p:pic>
        <p:nvPicPr>
          <p:cNvPr id="6" name="图片 5" descr="5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83204" b="58855"/>
          <a:stretch>
            <a:fillRect/>
          </a:stretch>
        </p:blipFill>
        <p:spPr>
          <a:xfrm>
            <a:off x="10371295" y="318"/>
            <a:ext cx="1821498" cy="2509168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9685" y="0"/>
            <a:ext cx="12211050" cy="6858000"/>
            <a:chOff x="-31" y="0"/>
            <a:chExt cx="19230" cy="10800"/>
          </a:xfrm>
        </p:grpSpPr>
        <p:sp>
          <p:nvSpPr>
            <p:cNvPr id="9" name="矩形 8"/>
            <p:cNvSpPr/>
            <p:nvPr/>
          </p:nvSpPr>
          <p:spPr>
            <a:xfrm>
              <a:off x="-31" y="0"/>
              <a:ext cx="19230" cy="10800"/>
            </a:xfrm>
            <a:prstGeom prst="rect">
              <a:avLst/>
            </a:prstGeom>
            <a:gradFill flip="none" rotWithShape="1">
              <a:gsLst>
                <a:gs pos="0">
                  <a:srgbClr val="B3E1FD"/>
                </a:gs>
                <a:gs pos="79000">
                  <a:srgbClr val="E7F7FF"/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55W" charset="-122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344" b="31921"/>
            <a:stretch>
              <a:fillRect/>
            </a:stretch>
          </p:blipFill>
          <p:spPr>
            <a:xfrm>
              <a:off x="-14" y="0"/>
              <a:ext cx="19200" cy="7625"/>
            </a:xfrm>
            <a:prstGeom prst="rect">
              <a:avLst/>
            </a:prstGeom>
          </p:spPr>
        </p:pic>
        <p:pic>
          <p:nvPicPr>
            <p:cNvPr id="19" name="图片 18" descr="卡通人物&#10;&#10;低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31" y="8016"/>
              <a:ext cx="19230" cy="2784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/>
          </p:nvSpPr>
          <p:spPr>
            <a:xfrm>
              <a:off x="242" y="252"/>
              <a:ext cx="18750" cy="10318"/>
            </a:xfrm>
            <a:prstGeom prst="roundRect">
              <a:avLst>
                <a:gd name="adj" fmla="val 2267"/>
              </a:avLst>
            </a:prstGeom>
            <a:solidFill>
              <a:schemeClr val="bg1"/>
            </a:solidFill>
            <a:ln w="25400">
              <a:solidFill>
                <a:srgbClr val="60A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正圆-55W" charset="-122"/>
              </a:endParaRPr>
            </a:p>
          </p:txBody>
        </p:sp>
      </p:grpSp>
      <p:sp>
        <p:nvSpPr>
          <p:cNvPr id="2" name="标题 1"/>
          <p:cNvSpPr/>
          <p:nvPr>
            <p:ph type="title"/>
          </p:nvPr>
        </p:nvSpPr>
        <p:spPr>
          <a:xfrm>
            <a:off x="838200" y="365125"/>
            <a:ext cx="10515600" cy="678180"/>
          </a:xfrm>
        </p:spPr>
        <p:txBody>
          <a:bodyPr/>
          <a:lstStyle>
            <a:lvl1pPr>
              <a:defRPr sz="3200">
                <a:latin typeface="汉仪正圆-55W" charset="-122"/>
                <a:ea typeface="汉仪正圆-55W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828040" y="1161415"/>
            <a:ext cx="10515600" cy="4351338"/>
          </a:xfrm>
        </p:spPr>
        <p:txBody>
          <a:bodyPr/>
          <a:lstStyle>
            <a:lvl1pPr eaLnBrk="1" fontAlgn="auto" latinLnBrk="0" hangingPunct="1">
              <a:lnSpc>
                <a:spcPct val="120000"/>
              </a:lnSpc>
              <a:defRPr sz="2400">
                <a:latin typeface="汉仪正圆-55W" charset="-122"/>
                <a:ea typeface="汉仪正圆-55W" charset="-122"/>
              </a:defRPr>
            </a:lvl1pPr>
            <a:lvl2pPr eaLnBrk="1" fontAlgn="auto" latinLnBrk="0" hangingPunct="1">
              <a:lnSpc>
                <a:spcPct val="120000"/>
              </a:lnSpc>
              <a:defRPr sz="2400">
                <a:latin typeface="汉仪正圆-55W" charset="-122"/>
                <a:ea typeface="汉仪正圆-55W" charset="-122"/>
              </a:defRPr>
            </a:lvl2pPr>
            <a:lvl3pPr eaLnBrk="1" fontAlgn="auto" latinLnBrk="0" hangingPunct="1">
              <a:lnSpc>
                <a:spcPct val="120000"/>
              </a:lnSpc>
              <a:defRPr sz="2400">
                <a:latin typeface="汉仪正圆-55W" charset="-122"/>
                <a:ea typeface="汉仪正圆-55W" charset="-122"/>
              </a:defRPr>
            </a:lvl3pPr>
            <a:lvl4pPr eaLnBrk="1" fontAlgn="auto" latinLnBrk="0" hangingPunct="1">
              <a:lnSpc>
                <a:spcPct val="120000"/>
              </a:lnSpc>
              <a:defRPr sz="2400">
                <a:latin typeface="汉仪正圆-55W" charset="-122"/>
                <a:ea typeface="汉仪正圆-55W" charset="-122"/>
              </a:defRPr>
            </a:lvl4pPr>
            <a:lvl5pPr eaLnBrk="1" fontAlgn="auto" latinLnBrk="0" hangingPunct="1">
              <a:lnSpc>
                <a:spcPct val="120000"/>
              </a:lnSpc>
              <a:defRPr sz="2400">
                <a:latin typeface="汉仪正圆-55W" charset="-122"/>
                <a:ea typeface="汉仪正圆-55W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000"/>
          </a:xfrm>
          <a:prstGeom prst="rect">
            <a:avLst/>
          </a:prstGeom>
        </p:spPr>
      </p:pic>
      <p:pic>
        <p:nvPicPr>
          <p:cNvPr id="9" name="图片 8" descr="5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79722" b="66830"/>
          <a:stretch>
            <a:fillRect/>
          </a:stretch>
        </p:blipFill>
        <p:spPr>
          <a:xfrm flipH="1">
            <a:off x="2540" y="0"/>
            <a:ext cx="2184658" cy="2009127"/>
          </a:xfrm>
          <a:prstGeom prst="rect">
            <a:avLst/>
          </a:prstGeom>
        </p:spPr>
      </p:pic>
      <p:pic>
        <p:nvPicPr>
          <p:cNvPr id="8" name="图片 7" descr="3.1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84585" t="75378"/>
          <a:stretch>
            <a:fillRect/>
          </a:stretch>
        </p:blipFill>
        <p:spPr>
          <a:xfrm>
            <a:off x="9980295" y="4869114"/>
            <a:ext cx="2214245" cy="1988873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/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/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/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/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/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000"/>
          </a:xfrm>
          <a:prstGeom prst="rect">
            <a:avLst/>
          </a:prstGeom>
        </p:spPr>
      </p:pic>
      <p:pic>
        <p:nvPicPr>
          <p:cNvPr id="8" name="图片 7" descr="5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79722" b="66830"/>
          <a:stretch>
            <a:fillRect/>
          </a:stretch>
        </p:blipFill>
        <p:spPr>
          <a:xfrm flipH="1">
            <a:off x="2540" y="0"/>
            <a:ext cx="2184658" cy="2009127"/>
          </a:xfrm>
          <a:prstGeom prst="rect">
            <a:avLst/>
          </a:prstGeom>
        </p:spPr>
      </p:pic>
      <p:pic>
        <p:nvPicPr>
          <p:cNvPr id="7" name="图片 6" descr="3.1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84585" t="75378"/>
          <a:stretch>
            <a:fillRect/>
          </a:stretch>
        </p:blipFill>
        <p:spPr>
          <a:xfrm>
            <a:off x="9980295" y="4869114"/>
            <a:ext cx="2214245" cy="1988873"/>
          </a:xfrm>
          <a:prstGeom prst="rect">
            <a:avLst/>
          </a:prstGeom>
        </p:spPr>
      </p:pic>
      <p:sp>
        <p:nvSpPr>
          <p:cNvPr id="2" name="竖排标题 1"/>
          <p:cNvSpPr/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/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  <a:lvl2pPr indent="0" eaLnBrk="1" fontAlgn="auto" latinLnBrk="0" hangingPunct="1">
              <a:defRPr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2pPr>
            <a:lvl3pPr indent="0" eaLnBrk="1" fontAlgn="auto" latinLnBrk="0" hangingPunct="1">
              <a:defRPr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3pPr>
            <a:lvl4pPr indent="0" eaLnBrk="1" fontAlgn="auto" latinLnBrk="0" hangingPunct="1">
              <a:defRPr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4pPr>
            <a:lvl5pPr indent="0" eaLnBrk="1" fontAlgn="auto" latinLnBrk="0" hangingPunct="1">
              <a:defRPr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000"/>
          </a:xfrm>
          <a:prstGeom prst="rect">
            <a:avLst/>
          </a:prstGeom>
        </p:spPr>
      </p:pic>
      <p:pic>
        <p:nvPicPr>
          <p:cNvPr id="6" name="图片 5" descr="5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79722" b="66830"/>
          <a:stretch>
            <a:fillRect/>
          </a:stretch>
        </p:blipFill>
        <p:spPr>
          <a:xfrm flipH="1">
            <a:off x="2540" y="0"/>
            <a:ext cx="2184658" cy="2009127"/>
          </a:xfrm>
          <a:prstGeom prst="rect">
            <a:avLst/>
          </a:prstGeom>
        </p:spPr>
      </p:pic>
      <p:pic>
        <p:nvPicPr>
          <p:cNvPr id="2" name="图片 1" descr="3.1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84585" t="75378"/>
          <a:stretch>
            <a:fillRect/>
          </a:stretch>
        </p:blipFill>
        <p:spPr>
          <a:xfrm>
            <a:off x="9980295" y="4869114"/>
            <a:ext cx="2214245" cy="1988873"/>
          </a:xfrm>
          <a:prstGeom prst="rect">
            <a:avLst/>
          </a:prstGeom>
        </p:spPr>
      </p:pic>
      <p:sp>
        <p:nvSpPr>
          <p:cNvPr id="3" name="日期占位符 2"/>
          <p:cNvSpPr/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  <a:lvl2pPr>
              <a:defRPr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2pPr>
            <a:lvl3pPr>
              <a:defRPr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3pPr>
            <a:lvl4pPr>
              <a:defRPr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4pPr>
            <a:lvl5pPr>
              <a:defRPr>
                <a:solidFill>
                  <a:schemeClr val="dk1"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635"/>
            <a:ext cx="12192000" cy="6858318"/>
          </a:xfrm>
          <a:prstGeom prst="rect">
            <a:avLst/>
          </a:prstGeom>
        </p:spPr>
      </p:pic>
      <p:pic>
        <p:nvPicPr>
          <p:cNvPr id="2" name="图片 1" descr="未标题-3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78" t="76290" r="74745" b="148"/>
          <a:stretch>
            <a:fillRect/>
          </a:stretch>
        </p:blipFill>
        <p:spPr>
          <a:xfrm>
            <a:off x="0" y="5244225"/>
            <a:ext cx="3066402" cy="1613762"/>
          </a:xfrm>
          <a:prstGeom prst="rect">
            <a:avLst/>
          </a:prstGeom>
        </p:spPr>
      </p:pic>
      <p:pic>
        <p:nvPicPr>
          <p:cNvPr id="7" name="图片 6" descr="未标题-3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l="47682" r="3901" b="10114"/>
          <a:stretch>
            <a:fillRect/>
          </a:stretch>
        </p:blipFill>
        <p:spPr>
          <a:xfrm>
            <a:off x="6296025" y="1742"/>
            <a:ext cx="5895975" cy="6156017"/>
          </a:xfrm>
          <a:prstGeom prst="rect">
            <a:avLst/>
          </a:prstGeom>
        </p:spPr>
      </p:pic>
      <p:sp>
        <p:nvSpPr>
          <p:cNvPr id="3" name="日期占位符 2"/>
          <p:cNvSpPr/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3"/>
          <p:cNvSpPr/>
          <p:nvPr>
            <p:ph type="title" idx="1" hasCustomPrompt="1"/>
            <p:custDataLst>
              <p:tags r:id="rId10"/>
            </p:custDataLst>
          </p:nvPr>
        </p:nvSpPr>
        <p:spPr>
          <a:xfrm>
            <a:off x="409575" y="2255310"/>
            <a:ext cx="8044180" cy="1323439"/>
          </a:xfrm>
          <a:noFill/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7200" b="1" i="0" u="none" strike="noStrike" kern="1200" cap="none" spc="40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趣黑简" charset="-122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文本占位符 4"/>
          <p:cNvSpPr/>
          <p:nvPr>
            <p:ph type="body" idx="2"/>
            <p:custDataLst>
              <p:tags r:id="rId11"/>
            </p:custDataLst>
          </p:nvPr>
        </p:nvSpPr>
        <p:spPr>
          <a:xfrm>
            <a:off x="1219199" y="3941830"/>
            <a:ext cx="6424931" cy="527701"/>
          </a:xfrm>
          <a:noFill/>
        </p:spPr>
        <p:txBody>
          <a:bodyPr vert="horz" wrap="square" lIns="101600" tIns="0" rIns="82550" bIns="0" rtlCol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6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  <p:sp>
        <p:nvSpPr>
          <p:cNvPr id="10" name="文本占位符 5"/>
          <p:cNvSpPr/>
          <p:nvPr>
            <p:ph type="body" idx="3"/>
            <p:custDataLst>
              <p:tags r:id="rId12"/>
            </p:custDataLst>
          </p:nvPr>
        </p:nvSpPr>
        <p:spPr>
          <a:xfrm>
            <a:off x="2910214" y="4625396"/>
            <a:ext cx="3042901" cy="457341"/>
          </a:xfrm>
          <a:noFill/>
        </p:spPr>
        <p:txBody>
          <a:bodyPr vert="horz" wrap="square" lIns="101600" tIns="0" rIns="82550" bIns="0" rtlCol="0" anchor="ctr" anchorCtr="0">
            <a:normAutofit/>
          </a:bodyPr>
          <a:lstStyle>
            <a:lvl1pPr marL="0" marR="0" indent="-22860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defRPr kumimoji="0" lang="zh-CN" altLang="en-US" sz="2200" b="0" i="0" u="none" strike="noStrike" kern="1200" cap="none" spc="0" normalizeH="0" baseline="0" noProof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charset="0"/>
                <a:ea typeface="汉仪君黑-35W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charset="0"/>
              <a:buChar char="•"/>
              <a:defRPr sz="1600" u="none" strike="noStrike" kern="1200" cap="none" spc="150" normalizeH="0" baseline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charset="-122"/>
                <a:ea typeface="微软雅黑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000"/>
          </a:xfrm>
          <a:prstGeom prst="rect">
            <a:avLst/>
          </a:prstGeom>
        </p:spPr>
      </p:pic>
      <p:pic>
        <p:nvPicPr>
          <p:cNvPr id="6" name="图片 5" descr="5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79722" b="66830"/>
          <a:stretch>
            <a:fillRect/>
          </a:stretch>
        </p:blipFill>
        <p:spPr>
          <a:xfrm flipH="1">
            <a:off x="2540" y="0"/>
            <a:ext cx="2184658" cy="2009127"/>
          </a:xfrm>
          <a:prstGeom prst="rect">
            <a:avLst/>
          </a:prstGeom>
        </p:spPr>
      </p:pic>
      <p:pic>
        <p:nvPicPr>
          <p:cNvPr id="7" name="图片 6" descr="3.1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84585" t="75378"/>
          <a:stretch>
            <a:fillRect/>
          </a:stretch>
        </p:blipFill>
        <p:spPr>
          <a:xfrm>
            <a:off x="9980295" y="4869114"/>
            <a:ext cx="2214245" cy="1988873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2000" cy="6858000"/>
          </a:xfrm>
          <a:prstGeom prst="rect">
            <a:avLst/>
          </a:prstGeom>
        </p:spPr>
      </p:pic>
      <p:pic>
        <p:nvPicPr>
          <p:cNvPr id="9" name="图片 8" descr="5_画板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79722" b="66830"/>
          <a:stretch>
            <a:fillRect/>
          </a:stretch>
        </p:blipFill>
        <p:spPr>
          <a:xfrm flipH="1">
            <a:off x="2540" y="0"/>
            <a:ext cx="2184658" cy="2009127"/>
          </a:xfrm>
          <a:prstGeom prst="rect">
            <a:avLst/>
          </a:prstGeom>
        </p:spPr>
      </p:pic>
      <p:pic>
        <p:nvPicPr>
          <p:cNvPr id="8" name="图片 7" descr="3.1_画板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84585" t="75378"/>
          <a:stretch>
            <a:fillRect/>
          </a:stretch>
        </p:blipFill>
        <p:spPr>
          <a:xfrm>
            <a:off x="9980295" y="4869114"/>
            <a:ext cx="2214245" cy="1988873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标题 1"/>
          <p:cNvSpPr/>
          <p:nvPr>
            <p:ph type="title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3.1_画板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84585" t="75378"/>
          <a:stretch>
            <a:fillRect/>
          </a:stretch>
        </p:blipFill>
        <p:spPr>
          <a:xfrm>
            <a:off x="10322560" y="5176558"/>
            <a:ext cx="1871967" cy="1681434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/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3.1_画板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84585" t="75378"/>
          <a:stretch>
            <a:fillRect/>
          </a:stretch>
        </p:blipFill>
        <p:spPr>
          <a:xfrm>
            <a:off x="10617200" y="5441212"/>
            <a:ext cx="1577327" cy="1416783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/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5_画板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9722" b="66830"/>
          <a:stretch>
            <a:fillRect/>
          </a:stretch>
        </p:blipFill>
        <p:spPr>
          <a:xfrm flipH="1">
            <a:off x="2540" y="0"/>
            <a:ext cx="2184658" cy="2009127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/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317"/>
            <a:ext cx="12192000" cy="6858000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3.1_画板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84585" t="75378"/>
          <a:stretch>
            <a:fillRect/>
          </a:stretch>
        </p:blipFill>
        <p:spPr>
          <a:xfrm>
            <a:off x="10495280" y="5331691"/>
            <a:ext cx="1699260" cy="1526305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/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/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  <a:lvl2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2pPr>
            <a:lvl3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3pPr>
            <a:lvl4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4pPr>
            <a:lvl5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/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/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未标题-5_画板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-318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5_画板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79722" b="66830"/>
          <a:stretch>
            <a:fillRect/>
          </a:stretch>
        </p:blipFill>
        <p:spPr>
          <a:xfrm flipH="1">
            <a:off x="2541" y="0"/>
            <a:ext cx="1568752" cy="1442707"/>
          </a:xfrm>
          <a:prstGeom prst="rect">
            <a:avLst/>
          </a:prstGeom>
        </p:spPr>
      </p:pic>
      <p:pic>
        <p:nvPicPr>
          <p:cNvPr id="8" name="图片 7" descr="3.1_画板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 l="84585" t="75378"/>
          <a:stretch>
            <a:fillRect/>
          </a:stretch>
        </p:blipFill>
        <p:spPr>
          <a:xfrm>
            <a:off x="10535920" y="5368198"/>
            <a:ext cx="1658620" cy="1489801"/>
          </a:xfrm>
          <a:prstGeom prst="rect">
            <a:avLst/>
          </a:prstGeom>
        </p:spPr>
      </p:pic>
      <p:sp>
        <p:nvSpPr>
          <p:cNvPr id="2" name="标题 1"/>
          <p:cNvSpPr/>
          <p:nvPr>
            <p:ph type="title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/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/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/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charset="0"/>
                <a:ea typeface="汉仪君黑-35W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/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/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/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/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/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/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/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/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/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155.xml"/><Relationship Id="rId23" Type="http://schemas.openxmlformats.org/officeDocument/2006/relationships/tags" Target="../tags/tag154.xml"/><Relationship Id="rId22" Type="http://schemas.openxmlformats.org/officeDocument/2006/relationships/tags" Target="../tags/tag153.xml"/><Relationship Id="rId21" Type="http://schemas.openxmlformats.org/officeDocument/2006/relationships/tags" Target="../tags/tag152.xml"/><Relationship Id="rId20" Type="http://schemas.openxmlformats.org/officeDocument/2006/relationships/tags" Target="../tags/tag151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150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/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正圆-55W" charset="-122"/>
                <a:ea typeface="汉仪正圆-55W" charset="-122"/>
                <a:cs typeface="汉仪正圆-55W" charset="-122"/>
              </a:defRPr>
            </a:lvl1pPr>
          </a:lstStyle>
          <a:p>
            <a:fld id="{D997B5FA-0921-464F-AAE1-844C04324D75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正圆-55W" charset="-122"/>
                <a:ea typeface="汉仪正圆-55W" charset="-122"/>
                <a:cs typeface="汉仪正圆-55W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/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正圆-55W" charset="-122"/>
                <a:ea typeface="汉仪正圆-55W" charset="-122"/>
                <a:cs typeface="汉仪正圆-55W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正圆-55W" charset="-122"/>
          <a:ea typeface="汉仪正圆-55W" charset="-122"/>
          <a:cs typeface="汉仪正圆-55W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charset="0"/>
        <a:buChar char="•"/>
        <a:defRPr sz="2800" kern="1200">
          <a:solidFill>
            <a:schemeClr val="tx1"/>
          </a:solidFill>
          <a:latin typeface="汉仪正圆-55W" charset="-122"/>
          <a:ea typeface="汉仪正圆-55W" charset="-122"/>
          <a:cs typeface="汉仪正圆-55W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400" kern="1200">
          <a:solidFill>
            <a:schemeClr val="tx1"/>
          </a:solidFill>
          <a:latin typeface="汉仪正圆-55W" charset="-122"/>
          <a:ea typeface="汉仪正圆-55W" charset="-122"/>
          <a:cs typeface="汉仪正圆-55W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2000" kern="1200">
          <a:solidFill>
            <a:schemeClr val="tx1"/>
          </a:solidFill>
          <a:latin typeface="汉仪正圆-55W" charset="-122"/>
          <a:ea typeface="汉仪正圆-55W" charset="-122"/>
          <a:cs typeface="汉仪正圆-55W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汉仪正圆-55W" charset="-122"/>
          <a:ea typeface="汉仪正圆-55W" charset="-122"/>
          <a:cs typeface="汉仪正圆-55W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汉仪正圆-55W" charset="-122"/>
          <a:ea typeface="汉仪正圆-55W" charset="-122"/>
          <a:cs typeface="汉仪正圆-55W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/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/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/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/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/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charset="0"/>
                <a:ea typeface="汉仪君黑-35W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dk1">
              <a:lumMod val="85000"/>
              <a:lumOff val="15000"/>
            </a:schemeClr>
          </a:solidFill>
          <a:uFillTx/>
          <a:latin typeface="Arial" charset="0"/>
          <a:ea typeface="汉仪君黑-35W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•"/>
        <a:defRPr sz="1600" u="none" strike="noStrike" kern="1200" cap="none" spc="150" normalizeH="0" baseline="0">
          <a:solidFill>
            <a:schemeClr val="dk1">
              <a:lumMod val="85000"/>
              <a:lumOff val="15000"/>
            </a:schemeClr>
          </a:solidFill>
          <a:uFillTx/>
          <a:latin typeface="Arial" charset="0"/>
          <a:ea typeface="汉仪君黑-35W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dk1">
              <a:lumMod val="85000"/>
              <a:lumOff val="15000"/>
            </a:schemeClr>
          </a:solidFill>
          <a:uFillTx/>
          <a:latin typeface="Arial" charset="0"/>
          <a:ea typeface="汉仪君黑-35W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•"/>
        <a:defRPr sz="1600" u="none" strike="noStrike" kern="1200" cap="none" spc="150" normalizeH="0" baseline="0">
          <a:solidFill>
            <a:schemeClr val="dk1">
              <a:lumMod val="85000"/>
              <a:lumOff val="15000"/>
            </a:schemeClr>
          </a:solidFill>
          <a:uFillTx/>
          <a:latin typeface="Arial" charset="0"/>
          <a:ea typeface="汉仪君黑-35W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•"/>
        <a:defRPr sz="1600" u="none" strike="noStrike" kern="1200" cap="none" spc="150" normalizeH="0" baseline="0">
          <a:solidFill>
            <a:schemeClr val="dk1">
              <a:lumMod val="85000"/>
              <a:lumOff val="15000"/>
            </a:schemeClr>
          </a:solidFill>
          <a:uFillTx/>
          <a:latin typeface="Arial" charset="0"/>
          <a:ea typeface="汉仪君黑-35W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charset="0"/>
        <a:buChar char="•"/>
        <a:defRPr sz="1600" u="none" strike="noStrike" kern="1200" cap="none" spc="150" normalizeH="0" baseline="0">
          <a:solidFill>
            <a:schemeClr val="dk1">
              <a:lumMod val="85000"/>
              <a:lumOff val="15000"/>
            </a:schemeClr>
          </a:solidFill>
          <a:uFillTx/>
          <a:latin typeface="Arial" charset="0"/>
          <a:ea typeface="汉仪君黑-35W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image1.tiff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png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39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" name="矩形 8"/>
          <p:cNvSpPr/>
          <p:nvPr/>
        </p:nvSpPr>
        <p:spPr>
          <a:xfrm>
            <a:off x="-19685" y="0"/>
            <a:ext cx="12211050" cy="6858000"/>
          </a:xfrm>
          <a:prstGeom prst="rect">
            <a:avLst/>
          </a:prstGeom>
          <a:gradFill flip="none" rotWithShape="1">
            <a:gsLst>
              <a:gs pos="0">
                <a:srgbClr val="B3E1FD"/>
              </a:gs>
              <a:gs pos="79000">
                <a:srgbClr val="E7F7FF"/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正圆-55W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4" b="31921"/>
          <a:stretch>
            <a:fillRect/>
          </a:stretch>
        </p:blipFill>
        <p:spPr>
          <a:xfrm>
            <a:off x="-8890" y="0"/>
            <a:ext cx="12192000" cy="48418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35224">
            <a:off x="348615" y="340360"/>
            <a:ext cx="993140" cy="948690"/>
          </a:xfrm>
          <a:prstGeom prst="rect">
            <a:avLst/>
          </a:prstGeom>
        </p:spPr>
      </p:pic>
      <p:pic>
        <p:nvPicPr>
          <p:cNvPr id="19" name="图片 18" descr="卡通人物&#10;&#10;低可信度描述已自动生成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685" y="5090160"/>
            <a:ext cx="12211050" cy="17678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059" b="24146"/>
          <a:stretch>
            <a:fillRect/>
          </a:stretch>
        </p:blipFill>
        <p:spPr>
          <a:xfrm>
            <a:off x="5921375" y="3063240"/>
            <a:ext cx="6261735" cy="349377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200" y="5325110"/>
            <a:ext cx="2538095" cy="18395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73070" y="948690"/>
            <a:ext cx="6346825" cy="640080"/>
          </a:xfrm>
          <a:prstGeom prst="rect">
            <a:avLst/>
          </a:prstGeom>
          <a:noFill/>
          <a:ln w="6350">
            <a:solidFill>
              <a:srgbClr val="92D050"/>
            </a:solidFill>
          </a:ln>
        </p:spPr>
        <p:txBody>
          <a:bodyPr wrap="square" rtlCol="0" anchor="t">
            <a:spAutoFit/>
          </a:bodyPr>
          <a:p>
            <a:pPr algn="dist"/>
            <a:r>
              <a:rPr lang="zh-CN" altLang="en-US" sz="3600">
                <a:solidFill>
                  <a:srgbClr val="7030A0"/>
                </a:solidFill>
                <a:latin typeface="汉仪正圆-55W" charset="-122"/>
                <a:ea typeface="汉仪正圆-55W" charset="-122"/>
                <a:cs typeface="汉仪正圆-55W" charset="-122"/>
              </a:rPr>
              <a:t>大班</a:t>
            </a:r>
            <a:r>
              <a:rPr lang="en-US" altLang="zh-CN" sz="3600">
                <a:solidFill>
                  <a:srgbClr val="7030A0"/>
                </a:solidFill>
                <a:latin typeface="汉仪正圆-55W" charset="-122"/>
                <a:ea typeface="汉仪正圆-55W" charset="-122"/>
                <a:cs typeface="汉仪正圆-55W" charset="-122"/>
              </a:rPr>
              <a:t>社会</a:t>
            </a:r>
            <a:endParaRPr lang="en-US" altLang="zh-CN" sz="3600">
              <a:solidFill>
                <a:srgbClr val="7030A0"/>
              </a:solidFill>
              <a:latin typeface="汉仪正圆-55W" charset="-122"/>
              <a:ea typeface="汉仪正圆-55W" charset="-122"/>
              <a:cs typeface="汉仪正圆-55W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7200" y="2611120"/>
            <a:ext cx="4464685" cy="1005840"/>
          </a:xfrm>
          <a:prstGeom prst="rect">
            <a:avLst/>
          </a:prstGeom>
          <a:solidFill>
            <a:srgbClr val="B3E5FC"/>
          </a:solidFill>
          <a:ln w="6350">
            <a:solidFill>
              <a:srgbClr val="92D050"/>
            </a:solidFill>
          </a:ln>
        </p:spPr>
        <p:txBody>
          <a:bodyPr wrap="square" rtlCol="0" anchor="t">
            <a:spAutoFit/>
          </a:bodyPr>
          <a:p>
            <a:pPr algn="dist"/>
            <a:r>
              <a:rPr lang="zh-CN" altLang="en-US" sz="6000">
                <a:solidFill>
                  <a:srgbClr val="FF0000"/>
                </a:solidFill>
                <a:latin typeface="天然萌女可爱范" charset="-122"/>
                <a:ea typeface="天然萌女可爱范" charset="-122"/>
                <a:cs typeface="汉仪中楷简" charset="-122"/>
              </a:rPr>
              <a:t>学做小学生</a:t>
            </a:r>
            <a:endParaRPr lang="zh-CN" altLang="en-US" sz="6000">
              <a:solidFill>
                <a:srgbClr val="FF0000"/>
              </a:solidFill>
              <a:latin typeface="天然萌女可爱范" charset="-122"/>
              <a:ea typeface="天然萌女可爱范" charset="-122"/>
              <a:cs typeface="汉仪中楷简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2216785" y="3808095"/>
            <a:ext cx="1712595" cy="0"/>
          </a:xfrm>
          <a:prstGeom prst="line">
            <a:avLst/>
          </a:prstGeom>
          <a:ln w="41275">
            <a:gradFill>
              <a:gsLst>
                <a:gs pos="0">
                  <a:srgbClr val="60AE4E"/>
                </a:gs>
                <a:gs pos="79000">
                  <a:srgbClr val="60AE4E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398385" y="2420620"/>
            <a:ext cx="1712595" cy="0"/>
          </a:xfrm>
          <a:prstGeom prst="line">
            <a:avLst/>
          </a:prstGeom>
          <a:ln w="41275">
            <a:gradFill>
              <a:gsLst>
                <a:gs pos="0">
                  <a:srgbClr val="60AE4E"/>
                </a:gs>
                <a:gs pos="79000">
                  <a:srgbClr val="60AE4E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809865" y="2204720"/>
            <a:ext cx="1712595" cy="0"/>
          </a:xfrm>
          <a:prstGeom prst="line">
            <a:avLst/>
          </a:prstGeom>
          <a:ln w="41275">
            <a:gradFill>
              <a:gsLst>
                <a:gs pos="0">
                  <a:srgbClr val="60AE4E"/>
                </a:gs>
                <a:gs pos="79000">
                  <a:srgbClr val="60AE4E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871980" y="4064000"/>
            <a:ext cx="1712595" cy="0"/>
          </a:xfrm>
          <a:prstGeom prst="line">
            <a:avLst/>
          </a:prstGeom>
          <a:ln w="41275">
            <a:gradFill>
              <a:gsLst>
                <a:gs pos="0">
                  <a:srgbClr val="60AE4E"/>
                </a:gs>
                <a:gs pos="79000">
                  <a:srgbClr val="60AE4E">
                    <a:alpha val="0"/>
                  </a:srgb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11" name="图片 10" descr="/private/var/mobile/Containers/Data/Application/9906123B-0AD3-404E-BCE7-4DCDC2D70884/tmp/insert_image_tmp_dir/2025-06-09 00:25:52.843000.png2025-06-09 00:25:52.843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56540" y="2735580"/>
            <a:ext cx="5572760" cy="456501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283200" y="1587500"/>
            <a:ext cx="5302885" cy="2288540"/>
            <a:chOff x="5713" y="3474"/>
            <a:chExt cx="8351" cy="3604"/>
          </a:xfrm>
        </p:grpSpPr>
        <p:grpSp>
          <p:nvGrpSpPr>
            <p:cNvPr id="47" name="组合 46"/>
            <p:cNvGrpSpPr/>
            <p:nvPr/>
          </p:nvGrpSpPr>
          <p:grpSpPr>
            <a:xfrm>
              <a:off x="5713" y="3474"/>
              <a:ext cx="8351" cy="3604"/>
              <a:chOff x="3625850" y="2363788"/>
              <a:chExt cx="4937125" cy="2130425"/>
            </a:xfrm>
            <a:gradFill>
              <a:gsLst>
                <a:gs pos="0">
                  <a:srgbClr val="D0124C"/>
                </a:gs>
                <a:gs pos="100000">
                  <a:srgbClr val="FFD35F"/>
                </a:gs>
              </a:gsLst>
              <a:lin ang="2700000" scaled="0"/>
            </a:gradFill>
          </p:grpSpPr>
          <p:sp>
            <p:nvSpPr>
              <p:cNvPr id="39" name="Freeform 33"/>
              <p:cNvSpPr/>
              <p:nvPr/>
            </p:nvSpPr>
            <p:spPr bwMode="auto">
              <a:xfrm>
                <a:off x="3625850" y="2379663"/>
                <a:ext cx="4937125" cy="2114550"/>
              </a:xfrm>
              <a:custGeom>
                <a:avLst/>
                <a:gdLst>
                  <a:gd name="T0" fmla="*/ 746 w 3110"/>
                  <a:gd name="T1" fmla="*/ 0 h 1332"/>
                  <a:gd name="T2" fmla="*/ 746 w 3110"/>
                  <a:gd name="T3" fmla="*/ 38 h 1332"/>
                  <a:gd name="T4" fmla="*/ 3067 w 3110"/>
                  <a:gd name="T5" fmla="*/ 38 h 1332"/>
                  <a:gd name="T6" fmla="*/ 2989 w 3110"/>
                  <a:gd name="T7" fmla="*/ 1078 h 1332"/>
                  <a:gd name="T8" fmla="*/ 2951 w 3110"/>
                  <a:gd name="T9" fmla="*/ 1078 h 1332"/>
                  <a:gd name="T10" fmla="*/ 2892 w 3110"/>
                  <a:gd name="T11" fmla="*/ 1078 h 1332"/>
                  <a:gd name="T12" fmla="*/ 689 w 3110"/>
                  <a:gd name="T13" fmla="*/ 1078 h 1332"/>
                  <a:gd name="T14" fmla="*/ 398 w 3110"/>
                  <a:gd name="T15" fmla="*/ 1256 h 1332"/>
                  <a:gd name="T16" fmla="*/ 419 w 3110"/>
                  <a:gd name="T17" fmla="*/ 1078 h 1332"/>
                  <a:gd name="T18" fmla="*/ 121 w 3110"/>
                  <a:gd name="T19" fmla="*/ 1078 h 1332"/>
                  <a:gd name="T20" fmla="*/ 43 w 3110"/>
                  <a:gd name="T21" fmla="*/ 38 h 1332"/>
                  <a:gd name="T22" fmla="*/ 175 w 3110"/>
                  <a:gd name="T23" fmla="*/ 38 h 1332"/>
                  <a:gd name="T24" fmla="*/ 175 w 3110"/>
                  <a:gd name="T25" fmla="*/ 0 h 1332"/>
                  <a:gd name="T26" fmla="*/ 0 w 3110"/>
                  <a:gd name="T27" fmla="*/ 0 h 1332"/>
                  <a:gd name="T28" fmla="*/ 85 w 3110"/>
                  <a:gd name="T29" fmla="*/ 1118 h 1332"/>
                  <a:gd name="T30" fmla="*/ 374 w 3110"/>
                  <a:gd name="T31" fmla="*/ 1118 h 1332"/>
                  <a:gd name="T32" fmla="*/ 348 w 3110"/>
                  <a:gd name="T33" fmla="*/ 1332 h 1332"/>
                  <a:gd name="T34" fmla="*/ 701 w 3110"/>
                  <a:gd name="T35" fmla="*/ 1118 h 1332"/>
                  <a:gd name="T36" fmla="*/ 2892 w 3110"/>
                  <a:gd name="T37" fmla="*/ 1118 h 1332"/>
                  <a:gd name="T38" fmla="*/ 2951 w 3110"/>
                  <a:gd name="T39" fmla="*/ 1118 h 1332"/>
                  <a:gd name="T40" fmla="*/ 3024 w 3110"/>
                  <a:gd name="T41" fmla="*/ 1118 h 1332"/>
                  <a:gd name="T42" fmla="*/ 3110 w 3110"/>
                  <a:gd name="T43" fmla="*/ 0 h 1332"/>
                  <a:gd name="T44" fmla="*/ 746 w 3110"/>
                  <a:gd name="T45" fmla="*/ 0 h 1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10" h="1332">
                    <a:moveTo>
                      <a:pt x="746" y="0"/>
                    </a:moveTo>
                    <a:lnTo>
                      <a:pt x="746" y="38"/>
                    </a:lnTo>
                    <a:lnTo>
                      <a:pt x="3067" y="38"/>
                    </a:lnTo>
                    <a:lnTo>
                      <a:pt x="2989" y="1078"/>
                    </a:lnTo>
                    <a:lnTo>
                      <a:pt x="2951" y="1078"/>
                    </a:lnTo>
                    <a:lnTo>
                      <a:pt x="2892" y="1078"/>
                    </a:lnTo>
                    <a:lnTo>
                      <a:pt x="689" y="1078"/>
                    </a:lnTo>
                    <a:lnTo>
                      <a:pt x="398" y="1256"/>
                    </a:lnTo>
                    <a:lnTo>
                      <a:pt x="419" y="1078"/>
                    </a:lnTo>
                    <a:lnTo>
                      <a:pt x="121" y="1078"/>
                    </a:lnTo>
                    <a:lnTo>
                      <a:pt x="43" y="38"/>
                    </a:lnTo>
                    <a:lnTo>
                      <a:pt x="175" y="38"/>
                    </a:lnTo>
                    <a:lnTo>
                      <a:pt x="175" y="0"/>
                    </a:lnTo>
                    <a:lnTo>
                      <a:pt x="0" y="0"/>
                    </a:lnTo>
                    <a:lnTo>
                      <a:pt x="85" y="1118"/>
                    </a:lnTo>
                    <a:lnTo>
                      <a:pt x="374" y="1118"/>
                    </a:lnTo>
                    <a:lnTo>
                      <a:pt x="348" y="1332"/>
                    </a:lnTo>
                    <a:lnTo>
                      <a:pt x="701" y="1118"/>
                    </a:lnTo>
                    <a:lnTo>
                      <a:pt x="2892" y="1118"/>
                    </a:lnTo>
                    <a:lnTo>
                      <a:pt x="2951" y="1118"/>
                    </a:lnTo>
                    <a:lnTo>
                      <a:pt x="3024" y="1118"/>
                    </a:lnTo>
                    <a:lnTo>
                      <a:pt x="3110" y="0"/>
                    </a:lnTo>
                    <a:lnTo>
                      <a:pt x="7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Oval 34"/>
              <p:cNvSpPr>
                <a14:cpLocks xmlns:a14="http://schemas.microsoft.com/office/drawing/2010/main" noChangeArrowheads="1"/>
              </p:cNvSpPr>
              <p:nvPr/>
            </p:nvSpPr>
            <p:spPr bwMode="auto">
              <a:xfrm>
                <a:off x="3930650" y="236378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Oval 35"/>
              <p:cNvSpPr>
                <a14:cpLocks xmlns:a14="http://schemas.microsoft.com/office/drawing/2010/main" noChangeArrowheads="1"/>
              </p:cNvSpPr>
              <p:nvPr/>
            </p:nvSpPr>
            <p:spPr bwMode="auto">
              <a:xfrm>
                <a:off x="4054475" y="236378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Oval 36"/>
              <p:cNvSpPr>
                <a14:cpLocks xmlns:a14="http://schemas.microsoft.com/office/drawing/2010/main" noChangeArrowheads="1"/>
              </p:cNvSpPr>
              <p:nvPr/>
            </p:nvSpPr>
            <p:spPr bwMode="auto">
              <a:xfrm>
                <a:off x="4183063" y="236378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Oval 37"/>
              <p:cNvSpPr>
                <a14:cpLocks xmlns:a14="http://schemas.microsoft.com/office/drawing/2010/main" noChangeArrowheads="1"/>
              </p:cNvSpPr>
              <p:nvPr/>
            </p:nvSpPr>
            <p:spPr bwMode="auto">
              <a:xfrm>
                <a:off x="4310063" y="236378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Oval 38"/>
              <p:cNvSpPr>
                <a14:cpLocks xmlns:a14="http://schemas.microsoft.com/office/drawing/2010/main" noChangeArrowheads="1"/>
              </p:cNvSpPr>
              <p:nvPr/>
            </p:nvSpPr>
            <p:spPr bwMode="auto">
              <a:xfrm>
                <a:off x="4438650" y="236378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Oval 39"/>
              <p:cNvSpPr>
                <a14:cpLocks xmlns:a14="http://schemas.microsoft.com/office/drawing/2010/main" noChangeArrowheads="1"/>
              </p:cNvSpPr>
              <p:nvPr/>
            </p:nvSpPr>
            <p:spPr bwMode="auto">
              <a:xfrm>
                <a:off x="4565650" y="236378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Oval 40"/>
              <p:cNvSpPr>
                <a14:cpLocks xmlns:a14="http://schemas.microsoft.com/office/drawing/2010/main" noChangeArrowheads="1"/>
              </p:cNvSpPr>
              <p:nvPr/>
            </p:nvSpPr>
            <p:spPr bwMode="auto">
              <a:xfrm>
                <a:off x="4694238" y="236378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5981" y="4613"/>
              <a:ext cx="7816" cy="944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ts val="4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400" dirty="0">
                  <a:solidFill>
                    <a:srgbClr val="D0124C"/>
                  </a:solidFill>
                  <a:latin typeface="天然萌女可爱范" charset="-122"/>
                  <a:ea typeface="天然萌女可爱范" charset="-122"/>
                  <a:cs typeface="汉仪晓波敦黑W" charset="-122"/>
                  <a:sym typeface="+mn-ea"/>
                </a:rPr>
                <a:t>小学</a:t>
              </a:r>
              <a:r>
                <a:rPr lang="en-US" altLang="zh-CN" sz="4400" dirty="0">
                  <a:solidFill>
                    <a:srgbClr val="D0124C"/>
                  </a:solidFill>
                  <a:latin typeface="天然萌女可爱范" charset="-122"/>
                  <a:ea typeface="天然萌女可爱范" charset="-122"/>
                  <a:cs typeface="汉仪晓波敦黑W" charset="-122"/>
                  <a:sym typeface="+mn-ea"/>
                </a:rPr>
                <a:t>生的一日生活</a:t>
              </a:r>
              <a:endParaRPr lang="en-US" altLang="zh-CN" sz="4400" dirty="0">
                <a:solidFill>
                  <a:srgbClr val="D0124C"/>
                </a:solidFill>
                <a:latin typeface="天然萌女可爱范" charset="-122"/>
                <a:ea typeface="天然萌女可爱范" charset="-122"/>
                <a:cs typeface="汉仪晓波敦黑W" charset="-122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3" name="图片 2" descr="/private/var/mobile/Containers/Data/Application/9906123B-0AD3-404E-BCE7-4DCDC2D70884/tmp/insert_image_tmp_dir/2025-06-08 23:41:09.329000.png2025-06-08 23:41:09.329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778760" y="-236855"/>
            <a:ext cx="8279130" cy="75914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8200" y="2571750"/>
            <a:ext cx="6705600" cy="11887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7200">
                <a:solidFill>
                  <a:srgbClr val="00B050"/>
                </a:solidFill>
                <a:latin typeface="Calibri" charset="0"/>
              </a:rPr>
              <a:t>06:00</a:t>
            </a:r>
            <a:endParaRPr lang="en-US" altLang="zh-CN" sz="7200">
              <a:solidFill>
                <a:srgbClr val="00B050"/>
              </a:solidFill>
              <a:latin typeface="Calibri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/private/var/mobile/Containers/Data/Application/9906123B-0AD3-404E-BCE7-4DCDC2D70884/tmp/insert_image_tmp_dir/2025-06-08 23:46:50.787000.png2025-06-08 23:46:50.787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242310" y="292735"/>
            <a:ext cx="8566150" cy="63309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1040" y="2540000"/>
            <a:ext cx="6705600" cy="11887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7200">
                <a:solidFill>
                  <a:srgbClr val="00B050"/>
                </a:solidFill>
                <a:latin typeface="Calibri" charset="0"/>
              </a:rPr>
              <a:t>07:30</a:t>
            </a:r>
            <a:endParaRPr lang="en-US" altLang="zh-CN" sz="7200">
              <a:solidFill>
                <a:srgbClr val="00B050"/>
              </a:solidFill>
              <a:latin typeface="Calibri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/private/var/mobile/Containers/Data/Application/9906123B-0AD3-404E-BCE7-4DCDC2D70884/tmp/insert_image_tmp_dir/2025-06-08 23:49:12.085000.png2025-06-08 23:49:12.085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111750" y="0"/>
            <a:ext cx="6858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3470" y="2571750"/>
            <a:ext cx="6705600" cy="11887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7200">
                <a:solidFill>
                  <a:srgbClr val="00B050"/>
                </a:solidFill>
                <a:latin typeface="Calibri" charset="0"/>
              </a:rPr>
              <a:t>08:00</a:t>
            </a:r>
            <a:endParaRPr lang="en-US" altLang="zh-CN" sz="7200">
              <a:solidFill>
                <a:srgbClr val="00B050"/>
              </a:solidFill>
              <a:latin typeface="Calibri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/private/var/mobile/Containers/Data/Application/9906123B-0AD3-404E-BCE7-4DCDC2D70884/tmp/insert_image_tmp_dir/2025-06-08 23:50:38.248000.png2025-06-08 23:50:38.248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953000" y="492125"/>
            <a:ext cx="5873750" cy="5873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41450" y="182880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rgbClr val="FF0000"/>
                </a:solidFill>
                <a:latin typeface="天然萌女可爱范" charset="-122"/>
                <a:ea typeface="天然萌女可爱范" charset="-122"/>
              </a:rPr>
              <a:t>升旗仪式</a:t>
            </a:r>
            <a:endParaRPr lang="zh-CN" altLang="en-US" sz="4800">
              <a:solidFill>
                <a:srgbClr val="FF0000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/private/var/mobile/Containers/Data/Application/9906123B-0AD3-404E-BCE7-4DCDC2D70884/tmp/insert_image_tmp_dir/2025-06-08 23:52:45.374000.png2025-06-08 23:52:45.374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691765" y="3717925"/>
            <a:ext cx="5076190" cy="2811780"/>
          </a:xfrm>
          <a:prstGeom prst="rect">
            <a:avLst/>
          </a:prstGeom>
        </p:spPr>
      </p:pic>
      <p:pic>
        <p:nvPicPr>
          <p:cNvPr id="3" name="图片 2" descr="2025-06-08 23:52:14.340000"/>
          <p:cNvPicPr>
            <a:picLocks noChangeAspect="1"/>
          </p:cNvPicPr>
          <p:nvPr/>
        </p:nvPicPr>
        <p:blipFill>
          <a:blip r:embed="rId3"/>
          <a:srcRect l="-420" r="420"/>
          <a:stretch>
            <a:fillRect/>
          </a:stretch>
        </p:blipFill>
        <p:spPr>
          <a:xfrm>
            <a:off x="7767955" y="3717925"/>
            <a:ext cx="3778885" cy="2794635"/>
          </a:xfrm>
          <a:prstGeom prst="rect">
            <a:avLst/>
          </a:prstGeom>
        </p:spPr>
      </p:pic>
      <p:pic>
        <p:nvPicPr>
          <p:cNvPr id="4" name="图片 3" descr="/private/var/mobile/Containers/Data/Application/9906123B-0AD3-404E-BCE7-4DCDC2D70884/tmp/insert_image_tmp_dir/2025-06-08 23:52:23.010000.png2025-06-08 23:52:23.01000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207375" y="292735"/>
            <a:ext cx="3339465" cy="3198495"/>
          </a:xfrm>
          <a:prstGeom prst="rect">
            <a:avLst/>
          </a:prstGeom>
        </p:spPr>
      </p:pic>
      <p:pic>
        <p:nvPicPr>
          <p:cNvPr id="5" name="图片 4" descr="/private/var/mobile/Containers/Data/Application/9906123B-0AD3-404E-BCE7-4DCDC2D70884/tmp/insert_image_tmp_dir/2025-06-08 23:56:54.834000.png2025-06-08 23:56:54.83400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575560" y="414655"/>
            <a:ext cx="4731385" cy="29546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38200" y="154305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rgbClr val="00B050"/>
                </a:solidFill>
                <a:latin typeface="天然萌女可爱范" charset="-122"/>
                <a:ea typeface="天然萌女可爱范" charset="-122"/>
              </a:rPr>
              <a:t>课间</a:t>
            </a:r>
            <a:r>
              <a:rPr lang="en-US" altLang="zh-CN" sz="4800">
                <a:solidFill>
                  <a:srgbClr val="00B050"/>
                </a:solidFill>
                <a:latin typeface="天然萌女可爱范" charset="-122"/>
                <a:ea typeface="天然萌女可爱范" charset="-122"/>
              </a:rPr>
              <a:t>活动</a:t>
            </a:r>
            <a:endParaRPr lang="en-US" altLang="zh-CN" sz="4800">
              <a:solidFill>
                <a:srgbClr val="00B050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13" name="图片 12" descr="/private/var/mobile/Containers/Data/Application/9906123B-0AD3-404E-BCE7-4DCDC2D70884/tmp/insert_image_tmp_dir/2025-06-08 23:59:18.610000.png2025-06-08 23:59:18.610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805940" y="207645"/>
            <a:ext cx="10213975" cy="64420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 flipH="1">
            <a:off x="-365760" y="1542415"/>
            <a:ext cx="2080895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chemeClr val="accent1">
                    <a:lumMod val="75000"/>
                  </a:schemeClr>
                </a:solidFill>
                <a:latin typeface="天然萌女可爱范" charset="-122"/>
                <a:ea typeface="天然萌女可爱范" charset="-122"/>
              </a:rPr>
              <a:t>继续</a:t>
            </a:r>
            <a:r>
              <a:rPr lang="en-US" altLang="zh-CN" sz="4800">
                <a:solidFill>
                  <a:schemeClr val="accent1">
                    <a:lumMod val="75000"/>
                  </a:schemeClr>
                </a:solidFill>
                <a:latin typeface="天然萌女可爱范" charset="-122"/>
                <a:ea typeface="天然萌女可爱范" charset="-122"/>
              </a:rPr>
              <a:t>上课</a:t>
            </a:r>
            <a:endParaRPr lang="en-US" altLang="zh-CN" sz="4800">
              <a:solidFill>
                <a:schemeClr val="accent1">
                  <a:lumMod val="75000"/>
                </a:schemeClr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3" name="图片 2" descr="/private/var/mobile/Containers/Data/Application/9906123B-0AD3-404E-BCE7-4DCDC2D70884/tmp/insert_image_tmp_dir/2025-06-09 00:05:01.510000.png2025-06-09 00:05:01.510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85365" y="-1330325"/>
            <a:ext cx="10547350" cy="74510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3290" y="2349500"/>
            <a:ext cx="6705600" cy="11887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US" altLang="zh-CN" sz="7200">
                <a:solidFill>
                  <a:srgbClr val="00B050"/>
                </a:solidFill>
                <a:latin typeface="Calibri" charset="0"/>
              </a:rPr>
              <a:t>11:00</a:t>
            </a:r>
            <a:endParaRPr lang="en-US" altLang="zh-CN" sz="7200">
              <a:solidFill>
                <a:srgbClr val="00B050"/>
              </a:solidFill>
              <a:latin typeface="Calibri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4" name="图片 3" descr="/private/var/mobile/Containers/Data/Application/9906123B-0AD3-404E-BCE7-4DCDC2D70884/tmp/insert_image_tmp_dir/2025-06-09 00:15:43.452000.png2025-06-09 00:15:43.452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708785" y="292735"/>
            <a:ext cx="10558145" cy="62807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20065" y="225425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rgbClr val="7030A0"/>
                </a:solidFill>
                <a:latin typeface="天然萌女可爱范" charset="-122"/>
                <a:ea typeface="天然萌女可爱范" charset="-122"/>
              </a:rPr>
              <a:t>上课</a:t>
            </a:r>
            <a:endParaRPr lang="zh-CN" altLang="en-US" sz="4800">
              <a:solidFill>
                <a:srgbClr val="7030A0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2025-06-09 00:06:49.147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920" y="256540"/>
            <a:ext cx="6250305" cy="63449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04950" y="203200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rgbClr val="FF0000"/>
                </a:solidFill>
                <a:latin typeface="天然萌女可爱范" charset="-122"/>
                <a:ea typeface="天然萌女可爱范" charset="-122"/>
              </a:rPr>
              <a:t>眼保健操</a:t>
            </a:r>
            <a:endParaRPr lang="zh-CN" altLang="en-US" sz="4800">
              <a:solidFill>
                <a:srgbClr val="FF0000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/private/var/mobile/Containers/Data/Application/9906123B-0AD3-404E-BCE7-4DCDC2D70884/tmp/insert_image_tmp_dir/2025-06-08 23:12:27.275000.png2025-06-08 23:12:27.275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87235" y="1144270"/>
            <a:ext cx="4699635" cy="587311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092835" y="1096645"/>
            <a:ext cx="5802630" cy="2761615"/>
            <a:chOff x="5706" y="3625"/>
            <a:chExt cx="7789" cy="3549"/>
          </a:xfrm>
        </p:grpSpPr>
        <p:grpSp>
          <p:nvGrpSpPr>
            <p:cNvPr id="177" name="图形 175"/>
            <p:cNvGrpSpPr/>
            <p:nvPr/>
          </p:nvGrpSpPr>
          <p:grpSpPr>
            <a:xfrm>
              <a:off x="5706" y="3625"/>
              <a:ext cx="7789" cy="3549"/>
              <a:chOff x="3623131" y="2302041"/>
              <a:chExt cx="4945738" cy="2253918"/>
            </a:xfrm>
          </p:grpSpPr>
          <p:sp>
            <p:nvSpPr>
              <p:cNvPr id="178" name="任意多边形: 形状 177"/>
              <p:cNvSpPr/>
              <p:nvPr/>
            </p:nvSpPr>
            <p:spPr>
              <a:xfrm>
                <a:off x="3745486" y="2353559"/>
                <a:ext cx="4824670" cy="2204975"/>
              </a:xfrm>
              <a:custGeom>
                <a:avLst/>
                <a:gdLst>
                  <a:gd name="connsiteX0" fmla="*/ 4824671 w 4824670"/>
                  <a:gd name="connsiteY0" fmla="*/ 75989 h 2204975"/>
                  <a:gd name="connsiteX1" fmla="*/ 4751257 w 4824670"/>
                  <a:gd name="connsiteY1" fmla="*/ 0 h 2204975"/>
                  <a:gd name="connsiteX2" fmla="*/ 4694587 w 4824670"/>
                  <a:gd name="connsiteY2" fmla="*/ 81141 h 2204975"/>
                  <a:gd name="connsiteX3" fmla="*/ 0 w 4824670"/>
                  <a:gd name="connsiteY3" fmla="*/ 229256 h 2204975"/>
                  <a:gd name="connsiteX4" fmla="*/ 135235 w 4824670"/>
                  <a:gd name="connsiteY4" fmla="*/ 1627973 h 2204975"/>
                  <a:gd name="connsiteX5" fmla="*/ 73413 w 4824670"/>
                  <a:gd name="connsiteY5" fmla="*/ 1658884 h 2204975"/>
                  <a:gd name="connsiteX6" fmla="*/ 145539 w 4824670"/>
                  <a:gd name="connsiteY6" fmla="*/ 1736161 h 2204975"/>
                  <a:gd name="connsiteX7" fmla="*/ 759892 w 4824670"/>
                  <a:gd name="connsiteY7" fmla="*/ 1764496 h 2204975"/>
                  <a:gd name="connsiteX8" fmla="*/ 1738736 w 4824670"/>
                  <a:gd name="connsiteY8" fmla="*/ 2204976 h 2204975"/>
                  <a:gd name="connsiteX9" fmla="*/ 1673050 w 4824670"/>
                  <a:gd name="connsiteY9" fmla="*/ 1808286 h 2204975"/>
                  <a:gd name="connsiteX10" fmla="*/ 4616022 w 4824670"/>
                  <a:gd name="connsiteY10" fmla="*/ 1947385 h 220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824670" h="2204975">
                    <a:moveTo>
                      <a:pt x="4824671" y="75989"/>
                    </a:moveTo>
                    <a:lnTo>
                      <a:pt x="4751257" y="0"/>
                    </a:lnTo>
                    <a:lnTo>
                      <a:pt x="4694587" y="81141"/>
                    </a:lnTo>
                    <a:lnTo>
                      <a:pt x="0" y="229256"/>
                    </a:lnTo>
                    <a:lnTo>
                      <a:pt x="135235" y="1627973"/>
                    </a:lnTo>
                    <a:lnTo>
                      <a:pt x="73413" y="1658884"/>
                    </a:lnTo>
                    <a:lnTo>
                      <a:pt x="145539" y="1736161"/>
                    </a:lnTo>
                    <a:lnTo>
                      <a:pt x="759892" y="1764496"/>
                    </a:lnTo>
                    <a:lnTo>
                      <a:pt x="1738736" y="2204976"/>
                    </a:lnTo>
                    <a:lnTo>
                      <a:pt x="1673050" y="1808286"/>
                    </a:lnTo>
                    <a:lnTo>
                      <a:pt x="4616022" y="1947385"/>
                    </a:lnTo>
                    <a:close/>
                  </a:path>
                </a:pathLst>
              </a:custGeom>
              <a:solidFill>
                <a:srgbClr val="231815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任意多边形: 形状 178"/>
              <p:cNvSpPr/>
              <p:nvPr/>
            </p:nvSpPr>
            <p:spPr>
              <a:xfrm>
                <a:off x="3673361" y="2353559"/>
                <a:ext cx="4823382" cy="2127698"/>
              </a:xfrm>
              <a:custGeom>
                <a:avLst/>
                <a:gdLst>
                  <a:gd name="connsiteX0" fmla="*/ 4823383 w 4823382"/>
                  <a:gd name="connsiteY0" fmla="*/ 0 h 2127698"/>
                  <a:gd name="connsiteX1" fmla="*/ 0 w 4823382"/>
                  <a:gd name="connsiteY1" fmla="*/ 153266 h 2127698"/>
                  <a:gd name="connsiteX2" fmla="*/ 145539 w 4823382"/>
                  <a:gd name="connsiteY2" fmla="*/ 1658884 h 2127698"/>
                  <a:gd name="connsiteX3" fmla="*/ 759892 w 4823382"/>
                  <a:gd name="connsiteY3" fmla="*/ 1688507 h 2127698"/>
                  <a:gd name="connsiteX4" fmla="*/ 1737448 w 4823382"/>
                  <a:gd name="connsiteY4" fmla="*/ 2127699 h 2127698"/>
                  <a:gd name="connsiteX5" fmla="*/ 1673051 w 4823382"/>
                  <a:gd name="connsiteY5" fmla="*/ 1731009 h 2127698"/>
                  <a:gd name="connsiteX6" fmla="*/ 4614735 w 4823382"/>
                  <a:gd name="connsiteY6" fmla="*/ 1871396 h 2127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23382" h="2127698">
                    <a:moveTo>
                      <a:pt x="4823383" y="0"/>
                    </a:moveTo>
                    <a:lnTo>
                      <a:pt x="0" y="153266"/>
                    </a:lnTo>
                    <a:lnTo>
                      <a:pt x="145539" y="1658884"/>
                    </a:lnTo>
                    <a:lnTo>
                      <a:pt x="759892" y="1688507"/>
                    </a:lnTo>
                    <a:lnTo>
                      <a:pt x="1737448" y="2127699"/>
                    </a:lnTo>
                    <a:lnTo>
                      <a:pt x="1673051" y="1731009"/>
                    </a:lnTo>
                    <a:lnTo>
                      <a:pt x="4614735" y="1871396"/>
                    </a:lnTo>
                    <a:close/>
                  </a:path>
                </a:pathLst>
              </a:custGeom>
              <a:solidFill>
                <a:srgbClr val="FFFFFF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80" name="图形 175"/>
              <p:cNvGrpSpPr/>
              <p:nvPr/>
            </p:nvGrpSpPr>
            <p:grpSpPr>
              <a:xfrm>
                <a:off x="3623131" y="2302041"/>
                <a:ext cx="4941874" cy="2246190"/>
                <a:chOff x="3623131" y="2302041"/>
                <a:chExt cx="4941874" cy="2246190"/>
              </a:xfrm>
              <a:solidFill>
                <a:srgbClr val="B4B4B5"/>
              </a:solidFill>
            </p:grpSpPr>
            <p:sp>
              <p:nvSpPr>
                <p:cNvPr id="181" name="任意多边形: 形状 180"/>
                <p:cNvSpPr/>
                <p:nvPr/>
              </p:nvSpPr>
              <p:spPr>
                <a:xfrm>
                  <a:off x="4497650" y="4179876"/>
                  <a:ext cx="722541" cy="327140"/>
                </a:xfrm>
                <a:custGeom>
                  <a:avLst/>
                  <a:gdLst>
                    <a:gd name="connsiteX0" fmla="*/ 0 w 722541"/>
                    <a:gd name="connsiteY0" fmla="*/ 0 h 327140"/>
                    <a:gd name="connsiteX1" fmla="*/ 722541 w 722541"/>
                    <a:gd name="connsiteY1" fmla="*/ 327140 h 327140"/>
                    <a:gd name="connsiteX2" fmla="*/ 48942 w 722541"/>
                    <a:gd name="connsiteY2" fmla="*/ 91445 h 327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2541" h="327140">
                      <a:moveTo>
                        <a:pt x="0" y="0"/>
                      </a:moveTo>
                      <a:lnTo>
                        <a:pt x="722541" y="327140"/>
                      </a:lnTo>
                      <a:lnTo>
                        <a:pt x="48942" y="91445"/>
                      </a:lnTo>
                      <a:close/>
                    </a:path>
                  </a:pathLst>
                </a:custGeom>
                <a:solidFill>
                  <a:srgbClr val="B4B4B5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2" name="任意多边形: 形状 181"/>
                <p:cNvSpPr/>
                <p:nvPr/>
              </p:nvSpPr>
              <p:spPr>
                <a:xfrm>
                  <a:off x="5534452" y="4245562"/>
                  <a:ext cx="69549" cy="302668"/>
                </a:xfrm>
                <a:custGeom>
                  <a:avLst/>
                  <a:gdLst>
                    <a:gd name="connsiteX0" fmla="*/ 45078 w 69549"/>
                    <a:gd name="connsiteY0" fmla="*/ 0 h 302668"/>
                    <a:gd name="connsiteX1" fmla="*/ 0 w 69549"/>
                    <a:gd name="connsiteY1" fmla="*/ 302669 h 302668"/>
                    <a:gd name="connsiteX2" fmla="*/ 69550 w 69549"/>
                    <a:gd name="connsiteY2" fmla="*/ 96596 h 3026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9549" h="302668">
                      <a:moveTo>
                        <a:pt x="45078" y="0"/>
                      </a:moveTo>
                      <a:lnTo>
                        <a:pt x="0" y="302669"/>
                      </a:lnTo>
                      <a:lnTo>
                        <a:pt x="69550" y="96596"/>
                      </a:lnTo>
                      <a:close/>
                    </a:path>
                  </a:pathLst>
                </a:custGeom>
                <a:solidFill>
                  <a:srgbClr val="B4B4B5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3" name="任意多边形: 形状 182"/>
                <p:cNvSpPr/>
                <p:nvPr/>
              </p:nvSpPr>
              <p:spPr>
                <a:xfrm>
                  <a:off x="3623131" y="2819798"/>
                  <a:ext cx="133947" cy="1197796"/>
                </a:xfrm>
                <a:custGeom>
                  <a:avLst/>
                  <a:gdLst>
                    <a:gd name="connsiteX0" fmla="*/ 0 w 133947"/>
                    <a:gd name="connsiteY0" fmla="*/ 394114 h 1197796"/>
                    <a:gd name="connsiteX1" fmla="*/ 9016 w 133947"/>
                    <a:gd name="connsiteY1" fmla="*/ 0 h 1197796"/>
                    <a:gd name="connsiteX2" fmla="*/ 133947 w 133947"/>
                    <a:gd name="connsiteY2" fmla="*/ 1197796 h 1197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947" h="1197796">
                      <a:moveTo>
                        <a:pt x="0" y="394114"/>
                      </a:moveTo>
                      <a:lnTo>
                        <a:pt x="9016" y="0"/>
                      </a:lnTo>
                      <a:lnTo>
                        <a:pt x="133947" y="1197796"/>
                      </a:lnTo>
                      <a:close/>
                    </a:path>
                  </a:pathLst>
                </a:custGeom>
                <a:solidFill>
                  <a:srgbClr val="B4B4B5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4" name="任意多边形: 形状 183"/>
                <p:cNvSpPr/>
                <p:nvPr/>
              </p:nvSpPr>
              <p:spPr>
                <a:xfrm>
                  <a:off x="8429770" y="3481806"/>
                  <a:ext cx="119779" cy="743149"/>
                </a:xfrm>
                <a:custGeom>
                  <a:avLst/>
                  <a:gdLst>
                    <a:gd name="connsiteX0" fmla="*/ 92732 w 119779"/>
                    <a:gd name="connsiteY0" fmla="*/ 0 h 743149"/>
                    <a:gd name="connsiteX1" fmla="*/ 0 w 119779"/>
                    <a:gd name="connsiteY1" fmla="*/ 743149 h 743149"/>
                    <a:gd name="connsiteX2" fmla="*/ 119779 w 119779"/>
                    <a:gd name="connsiteY2" fmla="*/ 176450 h 743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9779" h="743149">
                      <a:moveTo>
                        <a:pt x="92732" y="0"/>
                      </a:moveTo>
                      <a:lnTo>
                        <a:pt x="0" y="743149"/>
                      </a:lnTo>
                      <a:lnTo>
                        <a:pt x="119779" y="176450"/>
                      </a:lnTo>
                      <a:close/>
                    </a:path>
                  </a:pathLst>
                </a:custGeom>
                <a:solidFill>
                  <a:srgbClr val="B4B4B5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5" name="任意多边形: 形状 184"/>
                <p:cNvSpPr/>
                <p:nvPr/>
              </p:nvSpPr>
              <p:spPr>
                <a:xfrm>
                  <a:off x="3690104" y="2339391"/>
                  <a:ext cx="3261095" cy="115915"/>
                </a:xfrm>
                <a:custGeom>
                  <a:avLst/>
                  <a:gdLst>
                    <a:gd name="connsiteX0" fmla="*/ 275622 w 3261095"/>
                    <a:gd name="connsiteY0" fmla="*/ 37351 h 115915"/>
                    <a:gd name="connsiteX1" fmla="*/ 0 w 3261095"/>
                    <a:gd name="connsiteY1" fmla="*/ 115916 h 115915"/>
                    <a:gd name="connsiteX2" fmla="*/ 3261096 w 3261095"/>
                    <a:gd name="connsiteY2" fmla="*/ 0 h 115915"/>
                    <a:gd name="connsiteX3" fmla="*/ 2552722 w 3261095"/>
                    <a:gd name="connsiteY3" fmla="*/ 1288 h 1159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61095" h="115915">
                      <a:moveTo>
                        <a:pt x="275622" y="37351"/>
                      </a:moveTo>
                      <a:lnTo>
                        <a:pt x="0" y="115916"/>
                      </a:lnTo>
                      <a:lnTo>
                        <a:pt x="3261096" y="0"/>
                      </a:lnTo>
                      <a:lnTo>
                        <a:pt x="2552722" y="1288"/>
                      </a:lnTo>
                      <a:close/>
                    </a:path>
                  </a:pathLst>
                </a:custGeom>
                <a:solidFill>
                  <a:srgbClr val="B4B4B5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6" name="任意多边形: 形状 185"/>
                <p:cNvSpPr/>
                <p:nvPr/>
              </p:nvSpPr>
              <p:spPr>
                <a:xfrm>
                  <a:off x="6974383" y="2302041"/>
                  <a:ext cx="1428339" cy="38638"/>
                </a:xfrm>
                <a:custGeom>
                  <a:avLst/>
                  <a:gdLst>
                    <a:gd name="connsiteX0" fmla="*/ 0 w 1428339"/>
                    <a:gd name="connsiteY0" fmla="*/ 38639 h 38638"/>
                    <a:gd name="connsiteX1" fmla="*/ 1428339 w 1428339"/>
                    <a:gd name="connsiteY1" fmla="*/ 9016 h 38638"/>
                    <a:gd name="connsiteX2" fmla="*/ 336155 w 1428339"/>
                    <a:gd name="connsiteY2" fmla="*/ 0 h 386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8339" h="38638">
                      <a:moveTo>
                        <a:pt x="0" y="38639"/>
                      </a:moveTo>
                      <a:lnTo>
                        <a:pt x="1428339" y="9016"/>
                      </a:lnTo>
                      <a:lnTo>
                        <a:pt x="336155" y="0"/>
                      </a:lnTo>
                      <a:close/>
                    </a:path>
                  </a:pathLst>
                </a:custGeom>
                <a:solidFill>
                  <a:srgbClr val="B4B4B5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7" name="任意多边形: 形状 186"/>
                <p:cNvSpPr/>
                <p:nvPr/>
              </p:nvSpPr>
              <p:spPr>
                <a:xfrm>
                  <a:off x="8534094" y="3220351"/>
                  <a:ext cx="30911" cy="180313"/>
                </a:xfrm>
                <a:custGeom>
                  <a:avLst/>
                  <a:gdLst>
                    <a:gd name="connsiteX0" fmla="*/ 0 w 30911"/>
                    <a:gd name="connsiteY0" fmla="*/ 180313 h 180313"/>
                    <a:gd name="connsiteX1" fmla="*/ 12880 w 30911"/>
                    <a:gd name="connsiteY1" fmla="*/ 20607 h 180313"/>
                    <a:gd name="connsiteX2" fmla="*/ 30911 w 30911"/>
                    <a:gd name="connsiteY2" fmla="*/ 0 h 180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911" h="180313">
                      <a:moveTo>
                        <a:pt x="0" y="180313"/>
                      </a:moveTo>
                      <a:lnTo>
                        <a:pt x="12880" y="20607"/>
                      </a:lnTo>
                      <a:lnTo>
                        <a:pt x="30911" y="0"/>
                      </a:lnTo>
                      <a:close/>
                    </a:path>
                  </a:pathLst>
                </a:custGeom>
                <a:solidFill>
                  <a:srgbClr val="B4B4B5"/>
                </a:solidFill>
                <a:ln w="12874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sp>
            <p:nvSpPr>
              <p:cNvPr id="188" name="任意多边形: 形状 187"/>
              <p:cNvSpPr/>
              <p:nvPr/>
            </p:nvSpPr>
            <p:spPr>
              <a:xfrm>
                <a:off x="3666921" y="2564783"/>
                <a:ext cx="158418" cy="1329167"/>
              </a:xfrm>
              <a:custGeom>
                <a:avLst/>
                <a:gdLst>
                  <a:gd name="connsiteX0" fmla="*/ 0 w 158418"/>
                  <a:gd name="connsiteY0" fmla="*/ 0 h 1329167"/>
                  <a:gd name="connsiteX1" fmla="*/ 51518 w 158418"/>
                  <a:gd name="connsiteY1" fmla="*/ 60534 h 1329167"/>
                  <a:gd name="connsiteX2" fmla="*/ 158418 w 158418"/>
                  <a:gd name="connsiteY2" fmla="*/ 1329168 h 13291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8418" h="1329167">
                    <a:moveTo>
                      <a:pt x="0" y="0"/>
                    </a:moveTo>
                    <a:lnTo>
                      <a:pt x="51518" y="60534"/>
                    </a:lnTo>
                    <a:lnTo>
                      <a:pt x="158418" y="1329168"/>
                    </a:lnTo>
                    <a:close/>
                  </a:path>
                </a:pathLst>
              </a:custGeom>
              <a:solidFill>
                <a:srgbClr val="231815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任意多边形: 形状 188"/>
              <p:cNvSpPr/>
              <p:nvPr/>
            </p:nvSpPr>
            <p:spPr>
              <a:xfrm>
                <a:off x="5263982" y="3996987"/>
                <a:ext cx="2875998" cy="124931"/>
              </a:xfrm>
              <a:custGeom>
                <a:avLst/>
                <a:gdLst>
                  <a:gd name="connsiteX0" fmla="*/ 2762658 w 2875998"/>
                  <a:gd name="connsiteY0" fmla="*/ 24471 h 124931"/>
                  <a:gd name="connsiteX1" fmla="*/ 2875998 w 2875998"/>
                  <a:gd name="connsiteY1" fmla="*/ 124931 h 124931"/>
                  <a:gd name="connsiteX2" fmla="*/ 0 w 2875998"/>
                  <a:gd name="connsiteY2" fmla="*/ 0 h 124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75998" h="124931">
                    <a:moveTo>
                      <a:pt x="2762658" y="24471"/>
                    </a:moveTo>
                    <a:lnTo>
                      <a:pt x="2875998" y="1249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815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任意多边形: 形状 189"/>
              <p:cNvSpPr/>
              <p:nvPr/>
            </p:nvSpPr>
            <p:spPr>
              <a:xfrm>
                <a:off x="3690104" y="2389621"/>
                <a:ext cx="4755120" cy="159706"/>
              </a:xfrm>
              <a:custGeom>
                <a:avLst/>
                <a:gdLst>
                  <a:gd name="connsiteX0" fmla="*/ 75989 w 4755120"/>
                  <a:gd name="connsiteY0" fmla="*/ 159706 h 159706"/>
                  <a:gd name="connsiteX1" fmla="*/ 0 w 4755120"/>
                  <a:gd name="connsiteY1" fmla="*/ 118492 h 159706"/>
                  <a:gd name="connsiteX2" fmla="*/ 4755121 w 4755120"/>
                  <a:gd name="connsiteY2" fmla="*/ 0 h 159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55120" h="159706">
                    <a:moveTo>
                      <a:pt x="75989" y="159706"/>
                    </a:moveTo>
                    <a:lnTo>
                      <a:pt x="0" y="118492"/>
                    </a:lnTo>
                    <a:lnTo>
                      <a:pt x="4755121" y="0"/>
                    </a:lnTo>
                    <a:close/>
                  </a:path>
                </a:pathLst>
              </a:custGeom>
              <a:solidFill>
                <a:srgbClr val="231815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任意多边形: 形状 190"/>
              <p:cNvSpPr/>
              <p:nvPr/>
            </p:nvSpPr>
            <p:spPr>
              <a:xfrm>
                <a:off x="8111645" y="3243534"/>
                <a:ext cx="208648" cy="842321"/>
              </a:xfrm>
              <a:custGeom>
                <a:avLst/>
                <a:gdLst>
                  <a:gd name="connsiteX0" fmla="*/ 0 w 208648"/>
                  <a:gd name="connsiteY0" fmla="*/ 744437 h 842321"/>
                  <a:gd name="connsiteX1" fmla="*/ 101748 w 208648"/>
                  <a:gd name="connsiteY1" fmla="*/ 842321 h 842321"/>
                  <a:gd name="connsiteX2" fmla="*/ 208648 w 208648"/>
                  <a:gd name="connsiteY2" fmla="*/ 0 h 842321"/>
                  <a:gd name="connsiteX3" fmla="*/ 57958 w 208648"/>
                  <a:gd name="connsiteY3" fmla="*/ 683903 h 842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8648" h="842321">
                    <a:moveTo>
                      <a:pt x="0" y="744437"/>
                    </a:moveTo>
                    <a:lnTo>
                      <a:pt x="101748" y="842321"/>
                    </a:lnTo>
                    <a:lnTo>
                      <a:pt x="208648" y="0"/>
                    </a:lnTo>
                    <a:lnTo>
                      <a:pt x="57958" y="683903"/>
                    </a:lnTo>
                    <a:close/>
                  </a:path>
                </a:pathLst>
              </a:custGeom>
              <a:solidFill>
                <a:srgbClr val="231815"/>
              </a:solidFill>
              <a:ln w="12874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6439" y="4129"/>
              <a:ext cx="6235" cy="223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3600" spc="200">
                  <a:solidFill>
                    <a:srgbClr val="0288D1"/>
                  </a:solidFill>
                  <a:uFillTx/>
                  <a:latin typeface="天然萌女可爱范" charset="-122"/>
                  <a:ea typeface="天然萌女可爱范" charset="-122"/>
                </a:rPr>
                <a:t>小学校园是</a:t>
              </a:r>
              <a:r>
                <a:rPr lang="en-US" altLang="zh-CN" sz="3600" spc="200">
                  <a:solidFill>
                    <a:srgbClr val="0288D1"/>
                  </a:solidFill>
                  <a:uFillTx/>
                  <a:latin typeface="天然萌女可爱范" charset="-122"/>
                  <a:ea typeface="天然萌女可爱范" charset="-122"/>
                </a:rPr>
                <a:t>什么样的</a:t>
              </a:r>
              <a:r>
                <a:rPr lang="zh-CN" altLang="en-US" sz="3600" spc="200">
                  <a:solidFill>
                    <a:srgbClr val="0288D1"/>
                  </a:solidFill>
                  <a:uFillTx/>
                  <a:latin typeface="天然萌女可爱范" charset="-122"/>
                  <a:ea typeface="天然萌女可爱范" charset="-122"/>
                </a:rPr>
                <a:t>呢</a:t>
              </a:r>
              <a:r>
                <a:rPr lang="zh-CN" altLang="en-US" sz="3600" spc="200">
                  <a:solidFill>
                    <a:srgbClr val="0288D1"/>
                  </a:solidFill>
                  <a:uFillTx/>
                  <a:latin typeface="天然萌女可爱范" charset="-122"/>
                  <a:ea typeface="天然萌女可爱范" charset="-122"/>
                </a:rPr>
                <a:t>？</a:t>
              </a:r>
              <a:endParaRPr lang="zh-CN" altLang="en-US" sz="3600" spc="200">
                <a:solidFill>
                  <a:srgbClr val="0288D1"/>
                </a:solidFill>
                <a:uFillTx/>
                <a:latin typeface="天然萌女可爱范" charset="-122"/>
                <a:ea typeface="天然萌女可爱范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3" name="图片 2" descr="/private/var/mobile/Containers/Data/Application/9906123B-0AD3-404E-BCE7-4DCDC2D70884/tmp/insert_image_tmp_dir/2025-06-09 00:21:34.930000.png2025-06-09 00:21:34.930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956118" y="237490"/>
            <a:ext cx="5278755" cy="6383020"/>
          </a:xfrm>
          <a:prstGeom prst="rect">
            <a:avLst/>
          </a:prstGeom>
        </p:spPr>
      </p:pic>
      <p:pic>
        <p:nvPicPr>
          <p:cNvPr id="6" name="图片 5" descr="2025-06-09 00:21:12.679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190" y="335915"/>
            <a:ext cx="4389120" cy="61861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67715" y="203200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rgbClr val="E57373"/>
                </a:solidFill>
                <a:latin typeface="天然萌女可爱范" charset="-122"/>
                <a:ea typeface="天然萌女可爱范" charset="-122"/>
              </a:rPr>
              <a:t>值日生</a:t>
            </a:r>
            <a:endParaRPr lang="zh-CN" altLang="en-US" sz="4800">
              <a:solidFill>
                <a:srgbClr val="E57373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04950" y="203200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rgbClr val="009688"/>
                </a:solidFill>
                <a:latin typeface="天然萌女可爱范" charset="-122"/>
                <a:ea typeface="天然萌女可爱范" charset="-122"/>
              </a:rPr>
              <a:t>放学</a:t>
            </a:r>
            <a:endParaRPr lang="zh-CN" altLang="en-US" sz="4800">
              <a:solidFill>
                <a:srgbClr val="009688"/>
              </a:solidFill>
              <a:latin typeface="天然萌女可爱范" charset="-122"/>
              <a:ea typeface="天然萌女可爱范" charset="-122"/>
            </a:endParaRPr>
          </a:p>
        </p:txBody>
      </p:sp>
      <p:pic>
        <p:nvPicPr>
          <p:cNvPr id="3" name="图片 2" descr="/private/var/mobile/Containers/Data/Application/9906123B-0AD3-404E-BCE7-4DCDC2D70884/tmp/insert_image_tmp_dir/2025-06-09 00:46:17.067000.png2025-06-09 00:46:17.067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95115" y="136208"/>
            <a:ext cx="5619750" cy="6585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4" name="图片 3" descr="/private/var/mobile/Containers/Data/Application/9906123B-0AD3-404E-BCE7-4DCDC2D70884/tmp/insert_image_tmp_dir/2025-06-09 00:27:51.550000.png2025-06-09 00:27:51.550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14210" y="3535045"/>
            <a:ext cx="4800600" cy="317944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346200" y="857250"/>
            <a:ext cx="5765800" cy="2887345"/>
            <a:chOff x="5757" y="3621"/>
            <a:chExt cx="7680" cy="3547"/>
          </a:xfrm>
        </p:grpSpPr>
        <p:grpSp>
          <p:nvGrpSpPr>
            <p:cNvPr id="934" name="图形 932"/>
            <p:cNvGrpSpPr/>
            <p:nvPr/>
          </p:nvGrpSpPr>
          <p:grpSpPr>
            <a:xfrm>
              <a:off x="5757" y="3621"/>
              <a:ext cx="7680" cy="3547"/>
              <a:chOff x="3976663" y="2447924"/>
              <a:chExt cx="4235014" cy="1955482"/>
            </a:xfrm>
          </p:grpSpPr>
          <p:sp>
            <p:nvSpPr>
              <p:cNvPr id="935" name="任意多边形: 形状 934"/>
              <p:cNvSpPr/>
              <p:nvPr/>
            </p:nvSpPr>
            <p:spPr>
              <a:xfrm>
                <a:off x="4012882" y="2487929"/>
                <a:ext cx="4108132" cy="1837372"/>
              </a:xfrm>
              <a:custGeom>
                <a:avLst/>
                <a:gdLst>
                  <a:gd name="connsiteX0" fmla="*/ 0 w 4108132"/>
                  <a:gd name="connsiteY0" fmla="*/ 0 h 1837372"/>
                  <a:gd name="connsiteX1" fmla="*/ 4108133 w 4108132"/>
                  <a:gd name="connsiteY1" fmla="*/ 0 h 1837372"/>
                  <a:gd name="connsiteX2" fmla="*/ 4108133 w 4108132"/>
                  <a:gd name="connsiteY2" fmla="*/ 1837373 h 1837372"/>
                  <a:gd name="connsiteX3" fmla="*/ 0 w 4108132"/>
                  <a:gd name="connsiteY3" fmla="*/ 1837373 h 1837372"/>
                  <a:gd name="connsiteX4" fmla="*/ 0 w 4108132"/>
                  <a:gd name="connsiteY4" fmla="*/ 0 h 1837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08132" h="1837372">
                    <a:moveTo>
                      <a:pt x="0" y="0"/>
                    </a:moveTo>
                    <a:lnTo>
                      <a:pt x="4108133" y="0"/>
                    </a:lnTo>
                    <a:lnTo>
                      <a:pt x="4108133" y="1837373"/>
                    </a:lnTo>
                    <a:lnTo>
                      <a:pt x="0" y="183737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0D9"/>
              </a:solidFill>
              <a:ln w="19050" cap="flat">
                <a:solidFill>
                  <a:srgbClr val="946134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936" name="图形 932"/>
              <p:cNvGrpSpPr/>
              <p:nvPr/>
            </p:nvGrpSpPr>
            <p:grpSpPr>
              <a:xfrm>
                <a:off x="4101465" y="2541269"/>
                <a:ext cx="3915727" cy="1720214"/>
                <a:chOff x="4101465" y="2541269"/>
                <a:chExt cx="3915727" cy="1720214"/>
              </a:xfrm>
              <a:solidFill>
                <a:srgbClr val="FEE37E"/>
              </a:solidFill>
            </p:grpSpPr>
            <p:sp>
              <p:nvSpPr>
                <p:cNvPr id="937" name="任意多边形: 形状 936"/>
                <p:cNvSpPr/>
                <p:nvPr/>
              </p:nvSpPr>
              <p:spPr>
                <a:xfrm>
                  <a:off x="4189094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8" name="任意多边形: 形状 937"/>
                <p:cNvSpPr/>
                <p:nvPr/>
              </p:nvSpPr>
              <p:spPr>
                <a:xfrm>
                  <a:off x="4277677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39" name="任意多边形: 形状 938"/>
                <p:cNvSpPr/>
                <p:nvPr/>
              </p:nvSpPr>
              <p:spPr>
                <a:xfrm>
                  <a:off x="4365307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0" name="任意多边形: 形状 939"/>
                <p:cNvSpPr/>
                <p:nvPr/>
              </p:nvSpPr>
              <p:spPr>
                <a:xfrm>
                  <a:off x="4452937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1" name="任意多边形: 形状 940"/>
                <p:cNvSpPr/>
                <p:nvPr/>
              </p:nvSpPr>
              <p:spPr>
                <a:xfrm>
                  <a:off x="4540567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2" name="任意多边形: 形状 941"/>
                <p:cNvSpPr/>
                <p:nvPr/>
              </p:nvSpPr>
              <p:spPr>
                <a:xfrm>
                  <a:off x="4629150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3" name="任意多边形: 形状 942"/>
                <p:cNvSpPr/>
                <p:nvPr/>
              </p:nvSpPr>
              <p:spPr>
                <a:xfrm>
                  <a:off x="4716779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4" name="任意多边形: 形状 943"/>
                <p:cNvSpPr/>
                <p:nvPr/>
              </p:nvSpPr>
              <p:spPr>
                <a:xfrm>
                  <a:off x="4804410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5" name="任意多边形: 形状 944"/>
                <p:cNvSpPr/>
                <p:nvPr/>
              </p:nvSpPr>
              <p:spPr>
                <a:xfrm>
                  <a:off x="4892039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6" name="任意多边形: 形状 945"/>
                <p:cNvSpPr/>
                <p:nvPr/>
              </p:nvSpPr>
              <p:spPr>
                <a:xfrm>
                  <a:off x="4980622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7" name="任意多边形: 形状 946"/>
                <p:cNvSpPr/>
                <p:nvPr/>
              </p:nvSpPr>
              <p:spPr>
                <a:xfrm>
                  <a:off x="5068252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8" name="任意多边形: 形状 947"/>
                <p:cNvSpPr/>
                <p:nvPr/>
              </p:nvSpPr>
              <p:spPr>
                <a:xfrm>
                  <a:off x="5155882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49" name="任意多边形: 形状 948"/>
                <p:cNvSpPr/>
                <p:nvPr/>
              </p:nvSpPr>
              <p:spPr>
                <a:xfrm>
                  <a:off x="5243512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0" name="任意多边形: 形状 949"/>
                <p:cNvSpPr/>
                <p:nvPr/>
              </p:nvSpPr>
              <p:spPr>
                <a:xfrm>
                  <a:off x="5332095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1" name="任意多边形: 形状 950"/>
                <p:cNvSpPr/>
                <p:nvPr/>
              </p:nvSpPr>
              <p:spPr>
                <a:xfrm>
                  <a:off x="5419725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2" name="任意多边形: 形状 951"/>
                <p:cNvSpPr/>
                <p:nvPr/>
              </p:nvSpPr>
              <p:spPr>
                <a:xfrm>
                  <a:off x="5507354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3" name="任意多边形: 形状 952"/>
                <p:cNvSpPr/>
                <p:nvPr/>
              </p:nvSpPr>
              <p:spPr>
                <a:xfrm>
                  <a:off x="5594984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4" name="任意多边形: 形状 953"/>
                <p:cNvSpPr/>
                <p:nvPr/>
              </p:nvSpPr>
              <p:spPr>
                <a:xfrm>
                  <a:off x="5683567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5" name="任意多边形: 形状 954"/>
                <p:cNvSpPr/>
                <p:nvPr/>
              </p:nvSpPr>
              <p:spPr>
                <a:xfrm>
                  <a:off x="5771197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6" name="任意多边形: 形状 955"/>
                <p:cNvSpPr/>
                <p:nvPr/>
              </p:nvSpPr>
              <p:spPr>
                <a:xfrm>
                  <a:off x="5858827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7" name="任意多边形: 形状 956"/>
                <p:cNvSpPr/>
                <p:nvPr/>
              </p:nvSpPr>
              <p:spPr>
                <a:xfrm>
                  <a:off x="5947409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8" name="任意多边形: 形状 957"/>
                <p:cNvSpPr/>
                <p:nvPr/>
              </p:nvSpPr>
              <p:spPr>
                <a:xfrm>
                  <a:off x="6035040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59" name="任意多边形: 形状 958"/>
                <p:cNvSpPr/>
                <p:nvPr/>
              </p:nvSpPr>
              <p:spPr>
                <a:xfrm>
                  <a:off x="6122670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0" name="任意多边形: 形状 959"/>
                <p:cNvSpPr/>
                <p:nvPr/>
              </p:nvSpPr>
              <p:spPr>
                <a:xfrm>
                  <a:off x="6210300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1" name="任意多边形: 形状 960"/>
                <p:cNvSpPr/>
                <p:nvPr/>
              </p:nvSpPr>
              <p:spPr>
                <a:xfrm>
                  <a:off x="6298882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2" name="任意多边形: 形状 961"/>
                <p:cNvSpPr/>
                <p:nvPr/>
              </p:nvSpPr>
              <p:spPr>
                <a:xfrm>
                  <a:off x="6386512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3" name="任意多边形: 形状 962"/>
                <p:cNvSpPr/>
                <p:nvPr/>
              </p:nvSpPr>
              <p:spPr>
                <a:xfrm>
                  <a:off x="6474142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4" name="任意多边形: 形状 963"/>
                <p:cNvSpPr/>
                <p:nvPr/>
              </p:nvSpPr>
              <p:spPr>
                <a:xfrm>
                  <a:off x="6561772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5" name="任意多边形: 形状 964"/>
                <p:cNvSpPr/>
                <p:nvPr/>
              </p:nvSpPr>
              <p:spPr>
                <a:xfrm>
                  <a:off x="6650355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6" name="任意多边形: 形状 965"/>
                <p:cNvSpPr/>
                <p:nvPr/>
              </p:nvSpPr>
              <p:spPr>
                <a:xfrm>
                  <a:off x="6737984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7" name="任意多边形: 形状 966"/>
                <p:cNvSpPr/>
                <p:nvPr/>
              </p:nvSpPr>
              <p:spPr>
                <a:xfrm>
                  <a:off x="6825615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8" name="任意多边形: 形状 967"/>
                <p:cNvSpPr/>
                <p:nvPr/>
              </p:nvSpPr>
              <p:spPr>
                <a:xfrm>
                  <a:off x="6913244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69" name="任意多边形: 形状 968"/>
                <p:cNvSpPr/>
                <p:nvPr/>
              </p:nvSpPr>
              <p:spPr>
                <a:xfrm>
                  <a:off x="7001827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0" name="任意多边形: 形状 969"/>
                <p:cNvSpPr/>
                <p:nvPr/>
              </p:nvSpPr>
              <p:spPr>
                <a:xfrm>
                  <a:off x="7089457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1" name="任意多边形: 形状 970"/>
                <p:cNvSpPr/>
                <p:nvPr/>
              </p:nvSpPr>
              <p:spPr>
                <a:xfrm>
                  <a:off x="7177087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2" name="任意多边形: 形状 971"/>
                <p:cNvSpPr/>
                <p:nvPr/>
              </p:nvSpPr>
              <p:spPr>
                <a:xfrm>
                  <a:off x="7264717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3" name="任意多边形: 形状 972"/>
                <p:cNvSpPr/>
                <p:nvPr/>
              </p:nvSpPr>
              <p:spPr>
                <a:xfrm>
                  <a:off x="7353300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4" name="任意多边形: 形状 973"/>
                <p:cNvSpPr/>
                <p:nvPr/>
              </p:nvSpPr>
              <p:spPr>
                <a:xfrm>
                  <a:off x="7440930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5" name="任意多边形: 形状 974"/>
                <p:cNvSpPr/>
                <p:nvPr/>
              </p:nvSpPr>
              <p:spPr>
                <a:xfrm>
                  <a:off x="7528559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6" name="任意多边形: 形状 975"/>
                <p:cNvSpPr/>
                <p:nvPr/>
              </p:nvSpPr>
              <p:spPr>
                <a:xfrm>
                  <a:off x="7616190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7" name="任意多边形: 形状 976"/>
                <p:cNvSpPr/>
                <p:nvPr/>
              </p:nvSpPr>
              <p:spPr>
                <a:xfrm>
                  <a:off x="7704772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8" name="任意多边形: 形状 977"/>
                <p:cNvSpPr/>
                <p:nvPr/>
              </p:nvSpPr>
              <p:spPr>
                <a:xfrm>
                  <a:off x="7792402" y="2541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79" name="任意多边形: 形状 978"/>
                <p:cNvSpPr/>
                <p:nvPr/>
              </p:nvSpPr>
              <p:spPr>
                <a:xfrm>
                  <a:off x="7880032" y="2541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0" name="任意多边形: 形状 979"/>
                <p:cNvSpPr/>
                <p:nvPr/>
              </p:nvSpPr>
              <p:spPr>
                <a:xfrm>
                  <a:off x="4189094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1" name="任意多边形: 形状 980"/>
                <p:cNvSpPr/>
                <p:nvPr/>
              </p:nvSpPr>
              <p:spPr>
                <a:xfrm>
                  <a:off x="4277677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2" name="任意多边形: 形状 981"/>
                <p:cNvSpPr/>
                <p:nvPr/>
              </p:nvSpPr>
              <p:spPr>
                <a:xfrm>
                  <a:off x="4365307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3" name="任意多边形: 形状 982"/>
                <p:cNvSpPr/>
                <p:nvPr/>
              </p:nvSpPr>
              <p:spPr>
                <a:xfrm>
                  <a:off x="4452937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4" name="任意多边形: 形状 983"/>
                <p:cNvSpPr/>
                <p:nvPr/>
              </p:nvSpPr>
              <p:spPr>
                <a:xfrm>
                  <a:off x="4540567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5" name="任意多边形: 形状 984"/>
                <p:cNvSpPr/>
                <p:nvPr/>
              </p:nvSpPr>
              <p:spPr>
                <a:xfrm>
                  <a:off x="4629150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6" name="任意多边形: 形状 985"/>
                <p:cNvSpPr/>
                <p:nvPr/>
              </p:nvSpPr>
              <p:spPr>
                <a:xfrm>
                  <a:off x="4716779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7" name="任意多边形: 形状 986"/>
                <p:cNvSpPr/>
                <p:nvPr/>
              </p:nvSpPr>
              <p:spPr>
                <a:xfrm>
                  <a:off x="4804410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8" name="任意多边形: 形状 987"/>
                <p:cNvSpPr/>
                <p:nvPr/>
              </p:nvSpPr>
              <p:spPr>
                <a:xfrm>
                  <a:off x="4892039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89" name="任意多边形: 形状 988"/>
                <p:cNvSpPr/>
                <p:nvPr/>
              </p:nvSpPr>
              <p:spPr>
                <a:xfrm>
                  <a:off x="4980622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0" name="任意多边形: 形状 989"/>
                <p:cNvSpPr/>
                <p:nvPr/>
              </p:nvSpPr>
              <p:spPr>
                <a:xfrm>
                  <a:off x="5068252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1" name="任意多边形: 形状 990"/>
                <p:cNvSpPr/>
                <p:nvPr/>
              </p:nvSpPr>
              <p:spPr>
                <a:xfrm>
                  <a:off x="5155882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2" name="任意多边形: 形状 991"/>
                <p:cNvSpPr/>
                <p:nvPr/>
              </p:nvSpPr>
              <p:spPr>
                <a:xfrm>
                  <a:off x="5243512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3" name="任意多边形: 形状 992"/>
                <p:cNvSpPr/>
                <p:nvPr/>
              </p:nvSpPr>
              <p:spPr>
                <a:xfrm>
                  <a:off x="5332095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4" name="任意多边形: 形状 993"/>
                <p:cNvSpPr/>
                <p:nvPr/>
              </p:nvSpPr>
              <p:spPr>
                <a:xfrm>
                  <a:off x="5419725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5" name="任意多边形: 形状 994"/>
                <p:cNvSpPr/>
                <p:nvPr/>
              </p:nvSpPr>
              <p:spPr>
                <a:xfrm>
                  <a:off x="5507354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6" name="任意多边形: 形状 995"/>
                <p:cNvSpPr/>
                <p:nvPr/>
              </p:nvSpPr>
              <p:spPr>
                <a:xfrm>
                  <a:off x="5594984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7" name="任意多边形: 形状 996"/>
                <p:cNvSpPr/>
                <p:nvPr/>
              </p:nvSpPr>
              <p:spPr>
                <a:xfrm>
                  <a:off x="5683567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8" name="任意多边形: 形状 997"/>
                <p:cNvSpPr/>
                <p:nvPr/>
              </p:nvSpPr>
              <p:spPr>
                <a:xfrm>
                  <a:off x="5771197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999" name="任意多边形: 形状 998"/>
                <p:cNvSpPr/>
                <p:nvPr/>
              </p:nvSpPr>
              <p:spPr>
                <a:xfrm>
                  <a:off x="5858827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0" name="任意多边形: 形状 999"/>
                <p:cNvSpPr/>
                <p:nvPr/>
              </p:nvSpPr>
              <p:spPr>
                <a:xfrm>
                  <a:off x="5947409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1" name="任意多边形: 形状 1000"/>
                <p:cNvSpPr/>
                <p:nvPr/>
              </p:nvSpPr>
              <p:spPr>
                <a:xfrm>
                  <a:off x="6035040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2" name="任意多边形: 形状 1001"/>
                <p:cNvSpPr/>
                <p:nvPr/>
              </p:nvSpPr>
              <p:spPr>
                <a:xfrm>
                  <a:off x="6122670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3" name="任意多边形: 形状 1002"/>
                <p:cNvSpPr/>
                <p:nvPr/>
              </p:nvSpPr>
              <p:spPr>
                <a:xfrm>
                  <a:off x="6210300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0478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4" name="任意多边形: 形状 1003"/>
                <p:cNvSpPr/>
                <p:nvPr/>
              </p:nvSpPr>
              <p:spPr>
                <a:xfrm>
                  <a:off x="6298882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0477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5" name="任意多边形: 形状 1004"/>
                <p:cNvSpPr/>
                <p:nvPr/>
              </p:nvSpPr>
              <p:spPr>
                <a:xfrm>
                  <a:off x="6386512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6" name="任意多边形: 形状 1005"/>
                <p:cNvSpPr/>
                <p:nvPr/>
              </p:nvSpPr>
              <p:spPr>
                <a:xfrm>
                  <a:off x="6474142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7" name="任意多边形: 形状 1006"/>
                <p:cNvSpPr/>
                <p:nvPr/>
              </p:nvSpPr>
              <p:spPr>
                <a:xfrm>
                  <a:off x="6561772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8" name="任意多边形: 形状 1007"/>
                <p:cNvSpPr/>
                <p:nvPr/>
              </p:nvSpPr>
              <p:spPr>
                <a:xfrm>
                  <a:off x="6650355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09" name="任意多边形: 形状 1008"/>
                <p:cNvSpPr/>
                <p:nvPr/>
              </p:nvSpPr>
              <p:spPr>
                <a:xfrm>
                  <a:off x="6737984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0" name="任意多边形: 形状 1009"/>
                <p:cNvSpPr/>
                <p:nvPr/>
              </p:nvSpPr>
              <p:spPr>
                <a:xfrm>
                  <a:off x="6825615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1" name="任意多边形: 形状 1010"/>
                <p:cNvSpPr/>
                <p:nvPr/>
              </p:nvSpPr>
              <p:spPr>
                <a:xfrm>
                  <a:off x="6913244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2" name="任意多边形: 形状 1011"/>
                <p:cNvSpPr/>
                <p:nvPr/>
              </p:nvSpPr>
              <p:spPr>
                <a:xfrm>
                  <a:off x="7001827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3" name="任意多边形: 形状 1012"/>
                <p:cNvSpPr/>
                <p:nvPr/>
              </p:nvSpPr>
              <p:spPr>
                <a:xfrm>
                  <a:off x="7089457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4" name="任意多边形: 形状 1013"/>
                <p:cNvSpPr/>
                <p:nvPr/>
              </p:nvSpPr>
              <p:spPr>
                <a:xfrm>
                  <a:off x="7177087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5" name="任意多边形: 形状 1014"/>
                <p:cNvSpPr/>
                <p:nvPr/>
              </p:nvSpPr>
              <p:spPr>
                <a:xfrm>
                  <a:off x="7264717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2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6" name="任意多边形: 形状 1015"/>
                <p:cNvSpPr/>
                <p:nvPr/>
              </p:nvSpPr>
              <p:spPr>
                <a:xfrm>
                  <a:off x="7353300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7" name="任意多边形: 形状 1016"/>
                <p:cNvSpPr/>
                <p:nvPr/>
              </p:nvSpPr>
              <p:spPr>
                <a:xfrm>
                  <a:off x="7440930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2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8" name="任意多边形: 形状 1017"/>
                <p:cNvSpPr/>
                <p:nvPr/>
              </p:nvSpPr>
              <p:spPr>
                <a:xfrm>
                  <a:off x="7528559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19" name="任意多边形: 形状 1018"/>
                <p:cNvSpPr/>
                <p:nvPr/>
              </p:nvSpPr>
              <p:spPr>
                <a:xfrm>
                  <a:off x="7616190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0" name="任意多边形: 形状 1019"/>
                <p:cNvSpPr/>
                <p:nvPr/>
              </p:nvSpPr>
              <p:spPr>
                <a:xfrm>
                  <a:off x="7704772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1" name="任意多边形: 形状 1020"/>
                <p:cNvSpPr/>
                <p:nvPr/>
              </p:nvSpPr>
              <p:spPr>
                <a:xfrm>
                  <a:off x="7792402" y="421195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8100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2" name="任意多边形: 形状 1021"/>
                <p:cNvSpPr/>
                <p:nvPr/>
              </p:nvSpPr>
              <p:spPr>
                <a:xfrm>
                  <a:off x="7880032" y="421195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3" name="任意多边形: 形状 1022"/>
                <p:cNvSpPr/>
                <p:nvPr/>
              </p:nvSpPr>
              <p:spPr>
                <a:xfrm>
                  <a:off x="7967662" y="2628899"/>
                  <a:ext cx="49530" cy="49530"/>
                </a:xfrm>
                <a:custGeom>
                  <a:avLst/>
                  <a:gdLst>
                    <a:gd name="connsiteX0" fmla="*/ 49530 w 49530"/>
                    <a:gd name="connsiteY0" fmla="*/ 24765 h 49530"/>
                    <a:gd name="connsiteX1" fmla="*/ 24765 w 49530"/>
                    <a:gd name="connsiteY1" fmla="*/ 49530 h 49530"/>
                    <a:gd name="connsiteX2" fmla="*/ 0 w 49530"/>
                    <a:gd name="connsiteY2" fmla="*/ 24765 h 49530"/>
                    <a:gd name="connsiteX3" fmla="*/ 24765 w 49530"/>
                    <a:gd name="connsiteY3" fmla="*/ 0 h 49530"/>
                    <a:gd name="connsiteX4" fmla="*/ 49530 w 49530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4" name="任意多边形: 形状 1023"/>
                <p:cNvSpPr/>
                <p:nvPr/>
              </p:nvSpPr>
              <p:spPr>
                <a:xfrm>
                  <a:off x="7967662" y="2716529"/>
                  <a:ext cx="49530" cy="49530"/>
                </a:xfrm>
                <a:custGeom>
                  <a:avLst/>
                  <a:gdLst>
                    <a:gd name="connsiteX0" fmla="*/ 49530 w 49530"/>
                    <a:gd name="connsiteY0" fmla="*/ 24765 h 49530"/>
                    <a:gd name="connsiteX1" fmla="*/ 24765 w 49530"/>
                    <a:gd name="connsiteY1" fmla="*/ 49530 h 49530"/>
                    <a:gd name="connsiteX2" fmla="*/ 0 w 49530"/>
                    <a:gd name="connsiteY2" fmla="*/ 24765 h 49530"/>
                    <a:gd name="connsiteX3" fmla="*/ 24765 w 49530"/>
                    <a:gd name="connsiteY3" fmla="*/ 0 h 49530"/>
                    <a:gd name="connsiteX4" fmla="*/ 49530 w 49530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1430"/>
                        <a:pt x="10478" y="0"/>
                        <a:pt x="24765" y="0"/>
                      </a:cubicBezTo>
                      <a:cubicBezTo>
                        <a:pt x="39053" y="952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5" name="任意多边形: 形状 1024"/>
                <p:cNvSpPr/>
                <p:nvPr/>
              </p:nvSpPr>
              <p:spPr>
                <a:xfrm>
                  <a:off x="7967662" y="2805112"/>
                  <a:ext cx="49530" cy="49530"/>
                </a:xfrm>
                <a:custGeom>
                  <a:avLst/>
                  <a:gdLst>
                    <a:gd name="connsiteX0" fmla="*/ 49530 w 49530"/>
                    <a:gd name="connsiteY0" fmla="*/ 24765 h 49530"/>
                    <a:gd name="connsiteX1" fmla="*/ 24765 w 49530"/>
                    <a:gd name="connsiteY1" fmla="*/ 49530 h 49530"/>
                    <a:gd name="connsiteX2" fmla="*/ 0 w 49530"/>
                    <a:gd name="connsiteY2" fmla="*/ 24765 h 49530"/>
                    <a:gd name="connsiteX3" fmla="*/ 24765 w 49530"/>
                    <a:gd name="connsiteY3" fmla="*/ 0 h 49530"/>
                    <a:gd name="connsiteX4" fmla="*/ 49530 w 49530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6" name="任意多边形: 形状 1025"/>
                <p:cNvSpPr/>
                <p:nvPr/>
              </p:nvSpPr>
              <p:spPr>
                <a:xfrm>
                  <a:off x="7967662" y="2892742"/>
                  <a:ext cx="49530" cy="49530"/>
                </a:xfrm>
                <a:custGeom>
                  <a:avLst/>
                  <a:gdLst>
                    <a:gd name="connsiteX0" fmla="*/ 49530 w 49530"/>
                    <a:gd name="connsiteY0" fmla="*/ 24765 h 49530"/>
                    <a:gd name="connsiteX1" fmla="*/ 24765 w 49530"/>
                    <a:gd name="connsiteY1" fmla="*/ 49530 h 49530"/>
                    <a:gd name="connsiteX2" fmla="*/ 0 w 49530"/>
                    <a:gd name="connsiteY2" fmla="*/ 24765 h 49530"/>
                    <a:gd name="connsiteX3" fmla="*/ 24765 w 49530"/>
                    <a:gd name="connsiteY3" fmla="*/ 0 h 49530"/>
                    <a:gd name="connsiteX4" fmla="*/ 49530 w 49530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7" name="任意多边形: 形状 1026"/>
                <p:cNvSpPr/>
                <p:nvPr/>
              </p:nvSpPr>
              <p:spPr>
                <a:xfrm>
                  <a:off x="7967662" y="2980372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952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8" name="任意多边形: 形状 1027"/>
                <p:cNvSpPr/>
                <p:nvPr/>
              </p:nvSpPr>
              <p:spPr>
                <a:xfrm>
                  <a:off x="7967662" y="3068954"/>
                  <a:ext cx="49530" cy="49530"/>
                </a:xfrm>
                <a:custGeom>
                  <a:avLst/>
                  <a:gdLst>
                    <a:gd name="connsiteX0" fmla="*/ 49530 w 49530"/>
                    <a:gd name="connsiteY0" fmla="*/ 24765 h 49530"/>
                    <a:gd name="connsiteX1" fmla="*/ 24765 w 49530"/>
                    <a:gd name="connsiteY1" fmla="*/ 49530 h 49530"/>
                    <a:gd name="connsiteX2" fmla="*/ 0 w 49530"/>
                    <a:gd name="connsiteY2" fmla="*/ 24765 h 49530"/>
                    <a:gd name="connsiteX3" fmla="*/ 24765 w 49530"/>
                    <a:gd name="connsiteY3" fmla="*/ 0 h 49530"/>
                    <a:gd name="connsiteX4" fmla="*/ 49530 w 49530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29" name="任意多边形: 形状 1028"/>
                <p:cNvSpPr/>
                <p:nvPr/>
              </p:nvSpPr>
              <p:spPr>
                <a:xfrm>
                  <a:off x="7967662" y="315658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0" name="任意多边形: 形状 1029"/>
                <p:cNvSpPr/>
                <p:nvPr/>
              </p:nvSpPr>
              <p:spPr>
                <a:xfrm>
                  <a:off x="7967662" y="3244214"/>
                  <a:ext cx="49530" cy="49530"/>
                </a:xfrm>
                <a:custGeom>
                  <a:avLst/>
                  <a:gdLst>
                    <a:gd name="connsiteX0" fmla="*/ 49530 w 49530"/>
                    <a:gd name="connsiteY0" fmla="*/ 24765 h 49530"/>
                    <a:gd name="connsiteX1" fmla="*/ 24765 w 49530"/>
                    <a:gd name="connsiteY1" fmla="*/ 49530 h 49530"/>
                    <a:gd name="connsiteX2" fmla="*/ 0 w 49530"/>
                    <a:gd name="connsiteY2" fmla="*/ 24765 h 49530"/>
                    <a:gd name="connsiteX3" fmla="*/ 24765 w 49530"/>
                    <a:gd name="connsiteY3" fmla="*/ 0 h 49530"/>
                    <a:gd name="connsiteX4" fmla="*/ 49530 w 49530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952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1" name="任意多边形: 形状 1030"/>
                <p:cNvSpPr/>
                <p:nvPr/>
              </p:nvSpPr>
              <p:spPr>
                <a:xfrm>
                  <a:off x="7967662" y="3332797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0477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2" name="任意多边形: 形状 1031"/>
                <p:cNvSpPr/>
                <p:nvPr/>
              </p:nvSpPr>
              <p:spPr>
                <a:xfrm>
                  <a:off x="7967662" y="3420426"/>
                  <a:ext cx="49530" cy="49530"/>
                </a:xfrm>
                <a:custGeom>
                  <a:avLst/>
                  <a:gdLst>
                    <a:gd name="connsiteX0" fmla="*/ 49530 w 49530"/>
                    <a:gd name="connsiteY0" fmla="*/ 24765 h 49530"/>
                    <a:gd name="connsiteX1" fmla="*/ 24765 w 49530"/>
                    <a:gd name="connsiteY1" fmla="*/ 49530 h 49530"/>
                    <a:gd name="connsiteX2" fmla="*/ 0 w 49530"/>
                    <a:gd name="connsiteY2" fmla="*/ 24765 h 49530"/>
                    <a:gd name="connsiteX3" fmla="*/ 24765 w 49530"/>
                    <a:gd name="connsiteY3" fmla="*/ 0 h 49530"/>
                    <a:gd name="connsiteX4" fmla="*/ 49530 w 49530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3" name="任意多边形: 形状 1032"/>
                <p:cNvSpPr/>
                <p:nvPr/>
              </p:nvSpPr>
              <p:spPr>
                <a:xfrm>
                  <a:off x="7967662" y="3508057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952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4" name="任意多边形: 形状 1033"/>
                <p:cNvSpPr/>
                <p:nvPr/>
              </p:nvSpPr>
              <p:spPr>
                <a:xfrm>
                  <a:off x="7967662" y="3596639"/>
                  <a:ext cx="49530" cy="49530"/>
                </a:xfrm>
                <a:custGeom>
                  <a:avLst/>
                  <a:gdLst>
                    <a:gd name="connsiteX0" fmla="*/ 49530 w 49530"/>
                    <a:gd name="connsiteY0" fmla="*/ 24765 h 49530"/>
                    <a:gd name="connsiteX1" fmla="*/ 24765 w 49530"/>
                    <a:gd name="connsiteY1" fmla="*/ 49530 h 49530"/>
                    <a:gd name="connsiteX2" fmla="*/ 0 w 49530"/>
                    <a:gd name="connsiteY2" fmla="*/ 24765 h 49530"/>
                    <a:gd name="connsiteX3" fmla="*/ 24765 w 49530"/>
                    <a:gd name="connsiteY3" fmla="*/ 0 h 49530"/>
                    <a:gd name="connsiteX4" fmla="*/ 49530 w 49530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0477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5" name="任意多边形: 形状 1034"/>
                <p:cNvSpPr/>
                <p:nvPr/>
              </p:nvSpPr>
              <p:spPr>
                <a:xfrm>
                  <a:off x="7967662" y="368426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6" name="任意多边形: 形状 1035"/>
                <p:cNvSpPr/>
                <p:nvPr/>
              </p:nvSpPr>
              <p:spPr>
                <a:xfrm>
                  <a:off x="7967662" y="3771899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953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7" name="任意多边形: 形状 1036"/>
                <p:cNvSpPr/>
                <p:nvPr/>
              </p:nvSpPr>
              <p:spPr>
                <a:xfrm>
                  <a:off x="7967662" y="3860482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8" y="0"/>
                        <a:pt x="24765" y="0"/>
                      </a:cubicBezTo>
                      <a:cubicBezTo>
                        <a:pt x="39053" y="0"/>
                        <a:pt x="49530" y="10477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8" name="任意多边形: 形状 1037"/>
                <p:cNvSpPr/>
                <p:nvPr/>
              </p:nvSpPr>
              <p:spPr>
                <a:xfrm>
                  <a:off x="7967662" y="3948112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39" name="任意多边形: 形状 1038"/>
                <p:cNvSpPr/>
                <p:nvPr/>
              </p:nvSpPr>
              <p:spPr>
                <a:xfrm>
                  <a:off x="7967662" y="4035741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953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0" name="任意多边形: 形状 1039"/>
                <p:cNvSpPr/>
                <p:nvPr/>
              </p:nvSpPr>
              <p:spPr>
                <a:xfrm>
                  <a:off x="7967662" y="4124324"/>
                  <a:ext cx="49530" cy="49529"/>
                </a:xfrm>
                <a:custGeom>
                  <a:avLst/>
                  <a:gdLst>
                    <a:gd name="connsiteX0" fmla="*/ 49530 w 49530"/>
                    <a:gd name="connsiteY0" fmla="*/ 24765 h 49529"/>
                    <a:gd name="connsiteX1" fmla="*/ 24765 w 49530"/>
                    <a:gd name="connsiteY1" fmla="*/ 49530 h 49529"/>
                    <a:gd name="connsiteX2" fmla="*/ 0 w 49530"/>
                    <a:gd name="connsiteY2" fmla="*/ 24765 h 49529"/>
                    <a:gd name="connsiteX3" fmla="*/ 24765 w 49530"/>
                    <a:gd name="connsiteY3" fmla="*/ 0 h 49529"/>
                    <a:gd name="connsiteX4" fmla="*/ 49530 w 49530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30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8" y="0"/>
                        <a:pt x="24765" y="0"/>
                      </a:cubicBezTo>
                      <a:cubicBezTo>
                        <a:pt x="39053" y="0"/>
                        <a:pt x="49530" y="10478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1" name="任意多边形: 形状 1040"/>
                <p:cNvSpPr/>
                <p:nvPr/>
              </p:nvSpPr>
              <p:spPr>
                <a:xfrm>
                  <a:off x="4101465" y="2628899"/>
                  <a:ext cx="49529" cy="49530"/>
                </a:xfrm>
                <a:custGeom>
                  <a:avLst/>
                  <a:gdLst>
                    <a:gd name="connsiteX0" fmla="*/ 49530 w 49529"/>
                    <a:gd name="connsiteY0" fmla="*/ 24765 h 49530"/>
                    <a:gd name="connsiteX1" fmla="*/ 24765 w 49529"/>
                    <a:gd name="connsiteY1" fmla="*/ 49530 h 49530"/>
                    <a:gd name="connsiteX2" fmla="*/ 0 w 49529"/>
                    <a:gd name="connsiteY2" fmla="*/ 24765 h 49530"/>
                    <a:gd name="connsiteX3" fmla="*/ 24765 w 49529"/>
                    <a:gd name="connsiteY3" fmla="*/ 0 h 49530"/>
                    <a:gd name="connsiteX4" fmla="*/ 49530 w 49529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2" name="任意多边形: 形状 1041"/>
                <p:cNvSpPr/>
                <p:nvPr/>
              </p:nvSpPr>
              <p:spPr>
                <a:xfrm>
                  <a:off x="4101465" y="2716529"/>
                  <a:ext cx="49529" cy="49530"/>
                </a:xfrm>
                <a:custGeom>
                  <a:avLst/>
                  <a:gdLst>
                    <a:gd name="connsiteX0" fmla="*/ 49530 w 49529"/>
                    <a:gd name="connsiteY0" fmla="*/ 24765 h 49530"/>
                    <a:gd name="connsiteX1" fmla="*/ 24765 w 49529"/>
                    <a:gd name="connsiteY1" fmla="*/ 49530 h 49530"/>
                    <a:gd name="connsiteX2" fmla="*/ 0 w 49529"/>
                    <a:gd name="connsiteY2" fmla="*/ 24765 h 49530"/>
                    <a:gd name="connsiteX3" fmla="*/ 24765 w 49529"/>
                    <a:gd name="connsiteY3" fmla="*/ 0 h 49530"/>
                    <a:gd name="connsiteX4" fmla="*/ 49530 w 49529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1430"/>
                        <a:pt x="10477" y="0"/>
                        <a:pt x="24765" y="0"/>
                      </a:cubicBezTo>
                      <a:cubicBezTo>
                        <a:pt x="39053" y="952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3" name="任意多边形: 形状 1042"/>
                <p:cNvSpPr/>
                <p:nvPr/>
              </p:nvSpPr>
              <p:spPr>
                <a:xfrm>
                  <a:off x="4101465" y="2805112"/>
                  <a:ext cx="49529" cy="49530"/>
                </a:xfrm>
                <a:custGeom>
                  <a:avLst/>
                  <a:gdLst>
                    <a:gd name="connsiteX0" fmla="*/ 49530 w 49529"/>
                    <a:gd name="connsiteY0" fmla="*/ 24765 h 49530"/>
                    <a:gd name="connsiteX1" fmla="*/ 24765 w 49529"/>
                    <a:gd name="connsiteY1" fmla="*/ 49530 h 49530"/>
                    <a:gd name="connsiteX2" fmla="*/ 0 w 49529"/>
                    <a:gd name="connsiteY2" fmla="*/ 24765 h 49530"/>
                    <a:gd name="connsiteX3" fmla="*/ 24765 w 49529"/>
                    <a:gd name="connsiteY3" fmla="*/ 0 h 49530"/>
                    <a:gd name="connsiteX4" fmla="*/ 49530 w 49529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4" name="任意多边形: 形状 1043"/>
                <p:cNvSpPr/>
                <p:nvPr/>
              </p:nvSpPr>
              <p:spPr>
                <a:xfrm>
                  <a:off x="4101465" y="2892742"/>
                  <a:ext cx="49529" cy="49530"/>
                </a:xfrm>
                <a:custGeom>
                  <a:avLst/>
                  <a:gdLst>
                    <a:gd name="connsiteX0" fmla="*/ 49530 w 49529"/>
                    <a:gd name="connsiteY0" fmla="*/ 24765 h 49530"/>
                    <a:gd name="connsiteX1" fmla="*/ 24765 w 49529"/>
                    <a:gd name="connsiteY1" fmla="*/ 49530 h 49530"/>
                    <a:gd name="connsiteX2" fmla="*/ 0 w 49529"/>
                    <a:gd name="connsiteY2" fmla="*/ 24765 h 49530"/>
                    <a:gd name="connsiteX3" fmla="*/ 24765 w 49529"/>
                    <a:gd name="connsiteY3" fmla="*/ 0 h 49530"/>
                    <a:gd name="connsiteX4" fmla="*/ 49530 w 49529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5" name="任意多边形: 形状 1044"/>
                <p:cNvSpPr/>
                <p:nvPr/>
              </p:nvSpPr>
              <p:spPr>
                <a:xfrm>
                  <a:off x="4101465" y="2980372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952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6" name="任意多边形: 形状 1045"/>
                <p:cNvSpPr/>
                <p:nvPr/>
              </p:nvSpPr>
              <p:spPr>
                <a:xfrm>
                  <a:off x="4101465" y="3068954"/>
                  <a:ext cx="49529" cy="49530"/>
                </a:xfrm>
                <a:custGeom>
                  <a:avLst/>
                  <a:gdLst>
                    <a:gd name="connsiteX0" fmla="*/ 49530 w 49529"/>
                    <a:gd name="connsiteY0" fmla="*/ 24765 h 49530"/>
                    <a:gd name="connsiteX1" fmla="*/ 24765 w 49529"/>
                    <a:gd name="connsiteY1" fmla="*/ 49530 h 49530"/>
                    <a:gd name="connsiteX2" fmla="*/ 0 w 49529"/>
                    <a:gd name="connsiteY2" fmla="*/ 24765 h 49530"/>
                    <a:gd name="connsiteX3" fmla="*/ 24765 w 49529"/>
                    <a:gd name="connsiteY3" fmla="*/ 0 h 49530"/>
                    <a:gd name="connsiteX4" fmla="*/ 49530 w 49529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7" name="任意多边形: 形状 1046"/>
                <p:cNvSpPr/>
                <p:nvPr/>
              </p:nvSpPr>
              <p:spPr>
                <a:xfrm>
                  <a:off x="4101465" y="315658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8" name="任意多边形: 形状 1047"/>
                <p:cNvSpPr/>
                <p:nvPr/>
              </p:nvSpPr>
              <p:spPr>
                <a:xfrm>
                  <a:off x="4101465" y="3244214"/>
                  <a:ext cx="49529" cy="49530"/>
                </a:xfrm>
                <a:custGeom>
                  <a:avLst/>
                  <a:gdLst>
                    <a:gd name="connsiteX0" fmla="*/ 49530 w 49529"/>
                    <a:gd name="connsiteY0" fmla="*/ 24765 h 49530"/>
                    <a:gd name="connsiteX1" fmla="*/ 24765 w 49529"/>
                    <a:gd name="connsiteY1" fmla="*/ 49530 h 49530"/>
                    <a:gd name="connsiteX2" fmla="*/ 0 w 49529"/>
                    <a:gd name="connsiteY2" fmla="*/ 24765 h 49530"/>
                    <a:gd name="connsiteX3" fmla="*/ 24765 w 49529"/>
                    <a:gd name="connsiteY3" fmla="*/ 0 h 49530"/>
                    <a:gd name="connsiteX4" fmla="*/ 49530 w 49529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952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49" name="任意多边形: 形状 1048"/>
                <p:cNvSpPr/>
                <p:nvPr/>
              </p:nvSpPr>
              <p:spPr>
                <a:xfrm>
                  <a:off x="4101465" y="3332797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0"/>
                        <a:pt x="49530" y="10477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0" name="任意多边形: 形状 1049"/>
                <p:cNvSpPr/>
                <p:nvPr/>
              </p:nvSpPr>
              <p:spPr>
                <a:xfrm>
                  <a:off x="4101465" y="3420426"/>
                  <a:ext cx="49529" cy="49530"/>
                </a:xfrm>
                <a:custGeom>
                  <a:avLst/>
                  <a:gdLst>
                    <a:gd name="connsiteX0" fmla="*/ 49530 w 49529"/>
                    <a:gd name="connsiteY0" fmla="*/ 24765 h 49530"/>
                    <a:gd name="connsiteX1" fmla="*/ 24765 w 49529"/>
                    <a:gd name="connsiteY1" fmla="*/ 49530 h 49530"/>
                    <a:gd name="connsiteX2" fmla="*/ 0 w 49529"/>
                    <a:gd name="connsiteY2" fmla="*/ 24765 h 49530"/>
                    <a:gd name="connsiteX3" fmla="*/ 24765 w 49529"/>
                    <a:gd name="connsiteY3" fmla="*/ 0 h 49530"/>
                    <a:gd name="connsiteX4" fmla="*/ 49530 w 49529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1" name="任意多边形: 形状 1050"/>
                <p:cNvSpPr/>
                <p:nvPr/>
              </p:nvSpPr>
              <p:spPr>
                <a:xfrm>
                  <a:off x="4101465" y="3508057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952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2" name="任意多边形: 形状 1051"/>
                <p:cNvSpPr/>
                <p:nvPr/>
              </p:nvSpPr>
              <p:spPr>
                <a:xfrm>
                  <a:off x="4101465" y="3596639"/>
                  <a:ext cx="49529" cy="49530"/>
                </a:xfrm>
                <a:custGeom>
                  <a:avLst/>
                  <a:gdLst>
                    <a:gd name="connsiteX0" fmla="*/ 49530 w 49529"/>
                    <a:gd name="connsiteY0" fmla="*/ 24765 h 49530"/>
                    <a:gd name="connsiteX1" fmla="*/ 24765 w 49529"/>
                    <a:gd name="connsiteY1" fmla="*/ 49530 h 49530"/>
                    <a:gd name="connsiteX2" fmla="*/ 0 w 49529"/>
                    <a:gd name="connsiteY2" fmla="*/ 24765 h 49530"/>
                    <a:gd name="connsiteX3" fmla="*/ 24765 w 49529"/>
                    <a:gd name="connsiteY3" fmla="*/ 0 h 49530"/>
                    <a:gd name="connsiteX4" fmla="*/ 49530 w 49529"/>
                    <a:gd name="connsiteY4" fmla="*/ 24765 h 4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30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0"/>
                        <a:pt x="49530" y="10477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3" name="任意多边形: 形状 1052"/>
                <p:cNvSpPr/>
                <p:nvPr/>
              </p:nvSpPr>
              <p:spPr>
                <a:xfrm>
                  <a:off x="4101465" y="368426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4" name="任意多边形: 形状 1053"/>
                <p:cNvSpPr/>
                <p:nvPr/>
              </p:nvSpPr>
              <p:spPr>
                <a:xfrm>
                  <a:off x="4101465" y="3771899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3" y="953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5" name="任意多边形: 形状 1054"/>
                <p:cNvSpPr/>
                <p:nvPr/>
              </p:nvSpPr>
              <p:spPr>
                <a:xfrm>
                  <a:off x="4101465" y="3860482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2"/>
                        <a:pt x="0" y="24765"/>
                      </a:cubicBezTo>
                      <a:cubicBezTo>
                        <a:pt x="0" y="10477"/>
                        <a:pt x="10477" y="0"/>
                        <a:pt x="24765" y="0"/>
                      </a:cubicBezTo>
                      <a:cubicBezTo>
                        <a:pt x="39053" y="0"/>
                        <a:pt x="49530" y="10477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6" name="任意多边形: 形状 1055"/>
                <p:cNvSpPr/>
                <p:nvPr/>
              </p:nvSpPr>
              <p:spPr>
                <a:xfrm>
                  <a:off x="4101465" y="3948112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3" y="0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7" name="任意多边形: 形状 1056"/>
                <p:cNvSpPr/>
                <p:nvPr/>
              </p:nvSpPr>
              <p:spPr>
                <a:xfrm>
                  <a:off x="4101465" y="4035741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3" y="953"/>
                        <a:pt x="49530" y="11430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58" name="任意多边形: 形状 1057"/>
                <p:cNvSpPr/>
                <p:nvPr/>
              </p:nvSpPr>
              <p:spPr>
                <a:xfrm>
                  <a:off x="4101465" y="4124324"/>
                  <a:ext cx="49529" cy="49529"/>
                </a:xfrm>
                <a:custGeom>
                  <a:avLst/>
                  <a:gdLst>
                    <a:gd name="connsiteX0" fmla="*/ 49530 w 49529"/>
                    <a:gd name="connsiteY0" fmla="*/ 24765 h 49529"/>
                    <a:gd name="connsiteX1" fmla="*/ 24765 w 49529"/>
                    <a:gd name="connsiteY1" fmla="*/ 49530 h 49529"/>
                    <a:gd name="connsiteX2" fmla="*/ 0 w 49529"/>
                    <a:gd name="connsiteY2" fmla="*/ 24765 h 49529"/>
                    <a:gd name="connsiteX3" fmla="*/ 24765 w 49529"/>
                    <a:gd name="connsiteY3" fmla="*/ 0 h 49529"/>
                    <a:gd name="connsiteX4" fmla="*/ 49530 w 49529"/>
                    <a:gd name="connsiteY4" fmla="*/ 24765 h 49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529" h="49529">
                      <a:moveTo>
                        <a:pt x="49530" y="24765"/>
                      </a:moveTo>
                      <a:cubicBezTo>
                        <a:pt x="49530" y="38100"/>
                        <a:pt x="39053" y="49530"/>
                        <a:pt x="24765" y="49530"/>
                      </a:cubicBezTo>
                      <a:cubicBezTo>
                        <a:pt x="11430" y="49530"/>
                        <a:pt x="0" y="39053"/>
                        <a:pt x="0" y="24765"/>
                      </a:cubicBezTo>
                      <a:cubicBezTo>
                        <a:pt x="0" y="10478"/>
                        <a:pt x="10477" y="0"/>
                        <a:pt x="24765" y="0"/>
                      </a:cubicBezTo>
                      <a:cubicBezTo>
                        <a:pt x="39053" y="0"/>
                        <a:pt x="49530" y="10478"/>
                        <a:pt x="49530" y="24765"/>
                      </a:cubicBezTo>
                    </a:path>
                  </a:pathLst>
                </a:custGeom>
                <a:solidFill>
                  <a:srgbClr val="FEE37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059" name="图形 932"/>
              <p:cNvGrpSpPr/>
              <p:nvPr/>
            </p:nvGrpSpPr>
            <p:grpSpPr>
              <a:xfrm>
                <a:off x="4211955" y="2651759"/>
                <a:ext cx="3708082" cy="1506855"/>
                <a:chOff x="4211955" y="2651759"/>
                <a:chExt cx="3708082" cy="1506855"/>
              </a:xfrm>
            </p:grpSpPr>
            <p:sp>
              <p:nvSpPr>
                <p:cNvPr id="1060" name="任意多边形: 形状 1059"/>
                <p:cNvSpPr/>
                <p:nvPr/>
              </p:nvSpPr>
              <p:spPr>
                <a:xfrm>
                  <a:off x="421195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1" name="任意多边形: 形状 1060"/>
                <p:cNvSpPr/>
                <p:nvPr/>
              </p:nvSpPr>
              <p:spPr>
                <a:xfrm>
                  <a:off x="428053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2" name="任意多边形: 形状 1061"/>
                <p:cNvSpPr/>
                <p:nvPr/>
              </p:nvSpPr>
              <p:spPr>
                <a:xfrm>
                  <a:off x="434911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3" name="任意多边形: 形状 1062"/>
                <p:cNvSpPr/>
                <p:nvPr/>
              </p:nvSpPr>
              <p:spPr>
                <a:xfrm>
                  <a:off x="441769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4" name="任意多边形: 形状 1063"/>
                <p:cNvSpPr/>
                <p:nvPr/>
              </p:nvSpPr>
              <p:spPr>
                <a:xfrm>
                  <a:off x="448627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5" name="任意多边形: 形状 1064"/>
                <p:cNvSpPr/>
                <p:nvPr/>
              </p:nvSpPr>
              <p:spPr>
                <a:xfrm>
                  <a:off x="455485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6" name="任意多边形: 形状 1065"/>
                <p:cNvSpPr/>
                <p:nvPr/>
              </p:nvSpPr>
              <p:spPr>
                <a:xfrm>
                  <a:off x="462343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7" name="任意多边形: 形状 1066"/>
                <p:cNvSpPr/>
                <p:nvPr/>
              </p:nvSpPr>
              <p:spPr>
                <a:xfrm>
                  <a:off x="469201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8" name="任意多边形: 形状 1067"/>
                <p:cNvSpPr/>
                <p:nvPr/>
              </p:nvSpPr>
              <p:spPr>
                <a:xfrm>
                  <a:off x="476059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69" name="任意多边形: 形状 1068"/>
                <p:cNvSpPr/>
                <p:nvPr/>
              </p:nvSpPr>
              <p:spPr>
                <a:xfrm>
                  <a:off x="482917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0" name="任意多边形: 形状 1069"/>
                <p:cNvSpPr/>
                <p:nvPr/>
              </p:nvSpPr>
              <p:spPr>
                <a:xfrm>
                  <a:off x="489775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1" name="任意多边形: 形状 1070"/>
                <p:cNvSpPr/>
                <p:nvPr/>
              </p:nvSpPr>
              <p:spPr>
                <a:xfrm>
                  <a:off x="496728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2" name="任意多边形: 形状 1071"/>
                <p:cNvSpPr/>
                <p:nvPr/>
              </p:nvSpPr>
              <p:spPr>
                <a:xfrm>
                  <a:off x="503586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3" name="任意多边形: 形状 1072"/>
                <p:cNvSpPr/>
                <p:nvPr/>
              </p:nvSpPr>
              <p:spPr>
                <a:xfrm>
                  <a:off x="510444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4" name="任意多边形: 形状 1073"/>
                <p:cNvSpPr/>
                <p:nvPr/>
              </p:nvSpPr>
              <p:spPr>
                <a:xfrm>
                  <a:off x="517302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5" name="任意多边形: 形状 1074"/>
                <p:cNvSpPr/>
                <p:nvPr/>
              </p:nvSpPr>
              <p:spPr>
                <a:xfrm>
                  <a:off x="524160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6" name="任意多边形: 形状 1075"/>
                <p:cNvSpPr/>
                <p:nvPr/>
              </p:nvSpPr>
              <p:spPr>
                <a:xfrm>
                  <a:off x="531018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7" name="任意多边形: 形状 1076"/>
                <p:cNvSpPr/>
                <p:nvPr/>
              </p:nvSpPr>
              <p:spPr>
                <a:xfrm>
                  <a:off x="537876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8" name="任意多边形: 形状 1077"/>
                <p:cNvSpPr/>
                <p:nvPr/>
              </p:nvSpPr>
              <p:spPr>
                <a:xfrm>
                  <a:off x="544734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79" name="任意多边形: 形状 1078"/>
                <p:cNvSpPr/>
                <p:nvPr/>
              </p:nvSpPr>
              <p:spPr>
                <a:xfrm>
                  <a:off x="551592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0" name="任意多边形: 形状 1079"/>
                <p:cNvSpPr/>
                <p:nvPr/>
              </p:nvSpPr>
              <p:spPr>
                <a:xfrm>
                  <a:off x="558450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1" name="任意多边形: 形状 1080"/>
                <p:cNvSpPr/>
                <p:nvPr/>
              </p:nvSpPr>
              <p:spPr>
                <a:xfrm>
                  <a:off x="565404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2" name="任意多边形: 形状 1081"/>
                <p:cNvSpPr/>
                <p:nvPr/>
              </p:nvSpPr>
              <p:spPr>
                <a:xfrm>
                  <a:off x="572262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3" name="任意多边形: 形状 1082"/>
                <p:cNvSpPr/>
                <p:nvPr/>
              </p:nvSpPr>
              <p:spPr>
                <a:xfrm>
                  <a:off x="579120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4" name="任意多边形: 形状 1083"/>
                <p:cNvSpPr/>
                <p:nvPr/>
              </p:nvSpPr>
              <p:spPr>
                <a:xfrm>
                  <a:off x="585978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5" name="任意多边形: 形状 1084"/>
                <p:cNvSpPr/>
                <p:nvPr/>
              </p:nvSpPr>
              <p:spPr>
                <a:xfrm>
                  <a:off x="592836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6" name="任意多边形: 形状 1085"/>
                <p:cNvSpPr/>
                <p:nvPr/>
              </p:nvSpPr>
              <p:spPr>
                <a:xfrm>
                  <a:off x="599694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7" name="任意多边形: 形状 1086"/>
                <p:cNvSpPr/>
                <p:nvPr/>
              </p:nvSpPr>
              <p:spPr>
                <a:xfrm>
                  <a:off x="606552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8" name="任意多边形: 形状 1087"/>
                <p:cNvSpPr/>
                <p:nvPr/>
              </p:nvSpPr>
              <p:spPr>
                <a:xfrm>
                  <a:off x="613410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89" name="任意多边形: 形状 1088"/>
                <p:cNvSpPr/>
                <p:nvPr/>
              </p:nvSpPr>
              <p:spPr>
                <a:xfrm>
                  <a:off x="620268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0" name="任意多边形: 形状 1089"/>
                <p:cNvSpPr/>
                <p:nvPr/>
              </p:nvSpPr>
              <p:spPr>
                <a:xfrm>
                  <a:off x="627126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1" name="任意多边形: 形状 1090"/>
                <p:cNvSpPr/>
                <p:nvPr/>
              </p:nvSpPr>
              <p:spPr>
                <a:xfrm>
                  <a:off x="6339840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2" name="任意多边形: 形状 1091"/>
                <p:cNvSpPr/>
                <p:nvPr/>
              </p:nvSpPr>
              <p:spPr>
                <a:xfrm>
                  <a:off x="6409372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3" name="任意多边形: 形状 1092"/>
                <p:cNvSpPr/>
                <p:nvPr/>
              </p:nvSpPr>
              <p:spPr>
                <a:xfrm>
                  <a:off x="6477952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4" name="任意多边形: 形状 1093"/>
                <p:cNvSpPr/>
                <p:nvPr/>
              </p:nvSpPr>
              <p:spPr>
                <a:xfrm>
                  <a:off x="6546532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5" name="任意多边形: 形状 1094"/>
                <p:cNvSpPr/>
                <p:nvPr/>
              </p:nvSpPr>
              <p:spPr>
                <a:xfrm>
                  <a:off x="6615112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6" name="任意多边形: 形状 1095"/>
                <p:cNvSpPr/>
                <p:nvPr/>
              </p:nvSpPr>
              <p:spPr>
                <a:xfrm>
                  <a:off x="6683692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7" name="任意多边形: 形状 1096"/>
                <p:cNvSpPr/>
                <p:nvPr/>
              </p:nvSpPr>
              <p:spPr>
                <a:xfrm>
                  <a:off x="6752272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8" name="任意多边形: 形状 1097"/>
                <p:cNvSpPr/>
                <p:nvPr/>
              </p:nvSpPr>
              <p:spPr>
                <a:xfrm>
                  <a:off x="6820852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099" name="任意多边形: 形状 1098"/>
                <p:cNvSpPr/>
                <p:nvPr/>
              </p:nvSpPr>
              <p:spPr>
                <a:xfrm>
                  <a:off x="6889432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0" name="任意多边形: 形状 1099"/>
                <p:cNvSpPr/>
                <p:nvPr/>
              </p:nvSpPr>
              <p:spPr>
                <a:xfrm>
                  <a:off x="6958012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1" name="任意多边形: 形状 1100"/>
                <p:cNvSpPr/>
                <p:nvPr/>
              </p:nvSpPr>
              <p:spPr>
                <a:xfrm>
                  <a:off x="7026592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2" name="任意多边形: 形状 1101"/>
                <p:cNvSpPr/>
                <p:nvPr/>
              </p:nvSpPr>
              <p:spPr>
                <a:xfrm>
                  <a:off x="709612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3" name="任意多边形: 形状 1102"/>
                <p:cNvSpPr/>
                <p:nvPr/>
              </p:nvSpPr>
              <p:spPr>
                <a:xfrm>
                  <a:off x="716470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4" name="任意多边形: 形状 1103"/>
                <p:cNvSpPr/>
                <p:nvPr/>
              </p:nvSpPr>
              <p:spPr>
                <a:xfrm>
                  <a:off x="723328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5" name="任意多边形: 形状 1104"/>
                <p:cNvSpPr/>
                <p:nvPr/>
              </p:nvSpPr>
              <p:spPr>
                <a:xfrm>
                  <a:off x="730186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6" name="任意多边形: 形状 1105"/>
                <p:cNvSpPr/>
                <p:nvPr/>
              </p:nvSpPr>
              <p:spPr>
                <a:xfrm>
                  <a:off x="737044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7" name="任意多边形: 形状 1106"/>
                <p:cNvSpPr/>
                <p:nvPr/>
              </p:nvSpPr>
              <p:spPr>
                <a:xfrm>
                  <a:off x="743902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8" name="任意多边形: 形状 1107"/>
                <p:cNvSpPr/>
                <p:nvPr/>
              </p:nvSpPr>
              <p:spPr>
                <a:xfrm>
                  <a:off x="750760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09" name="任意多边形: 形状 1108"/>
                <p:cNvSpPr/>
                <p:nvPr/>
              </p:nvSpPr>
              <p:spPr>
                <a:xfrm>
                  <a:off x="757618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0" name="任意多边形: 形状 1109"/>
                <p:cNvSpPr/>
                <p:nvPr/>
              </p:nvSpPr>
              <p:spPr>
                <a:xfrm>
                  <a:off x="764476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1" name="任意多边形: 形状 1110"/>
                <p:cNvSpPr/>
                <p:nvPr/>
              </p:nvSpPr>
              <p:spPr>
                <a:xfrm>
                  <a:off x="771334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2" name="任意多边形: 形状 1111"/>
                <p:cNvSpPr/>
                <p:nvPr/>
              </p:nvSpPr>
              <p:spPr>
                <a:xfrm>
                  <a:off x="7781925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3" name="任意多边形: 形状 1112"/>
                <p:cNvSpPr/>
                <p:nvPr/>
              </p:nvSpPr>
              <p:spPr>
                <a:xfrm>
                  <a:off x="785145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4" name="任意多边形: 形状 1113"/>
                <p:cNvSpPr/>
                <p:nvPr/>
              </p:nvSpPr>
              <p:spPr>
                <a:xfrm>
                  <a:off x="7920037" y="2651759"/>
                  <a:ext cx="9525" cy="1506855"/>
                </a:xfrm>
                <a:custGeom>
                  <a:avLst/>
                  <a:gdLst>
                    <a:gd name="connsiteX0" fmla="*/ 0 w 9525"/>
                    <a:gd name="connsiteY0" fmla="*/ 0 h 1506855"/>
                    <a:gd name="connsiteX1" fmla="*/ 0 w 9525"/>
                    <a:gd name="connsiteY1" fmla="*/ 1506855 h 1506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525" h="1506855">
                      <a:moveTo>
                        <a:pt x="0" y="0"/>
                      </a:moveTo>
                      <a:lnTo>
                        <a:pt x="0" y="1506855"/>
                      </a:lnTo>
                    </a:path>
                  </a:pathLst>
                </a:custGeom>
                <a:ln w="7290" cap="flat">
                  <a:solidFill>
                    <a:srgbClr val="FAE3CB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115" name="图形 932"/>
              <p:cNvGrpSpPr/>
              <p:nvPr/>
            </p:nvGrpSpPr>
            <p:grpSpPr>
              <a:xfrm>
                <a:off x="7353300" y="3516591"/>
                <a:ext cx="858377" cy="886815"/>
                <a:chOff x="7353300" y="3516591"/>
                <a:chExt cx="858377" cy="886815"/>
              </a:xfrm>
            </p:grpSpPr>
            <p:sp>
              <p:nvSpPr>
                <p:cNvPr id="1116" name="任意多边形: 形状 1115"/>
                <p:cNvSpPr/>
                <p:nvPr/>
              </p:nvSpPr>
              <p:spPr>
                <a:xfrm>
                  <a:off x="7509292" y="3761044"/>
                  <a:ext cx="681429" cy="642362"/>
                </a:xfrm>
                <a:custGeom>
                  <a:avLst/>
                  <a:gdLst>
                    <a:gd name="connsiteX0" fmla="*/ 681255 w 681429"/>
                    <a:gd name="connsiteY0" fmla="*/ 243265 h 642362"/>
                    <a:gd name="connsiteX1" fmla="*/ 329782 w 681429"/>
                    <a:gd name="connsiteY1" fmla="*/ 378 h 642362"/>
                    <a:gd name="connsiteX2" fmla="*/ 217 w 681429"/>
                    <a:gd name="connsiteY2" fmla="*/ 271840 h 642362"/>
                    <a:gd name="connsiteX3" fmla="*/ 351690 w 681429"/>
                    <a:gd name="connsiteY3" fmla="*/ 514728 h 642362"/>
                    <a:gd name="connsiteX4" fmla="*/ 424080 w 681429"/>
                    <a:gd name="connsiteY4" fmla="*/ 505203 h 642362"/>
                    <a:gd name="connsiteX5" fmla="*/ 629820 w 681429"/>
                    <a:gd name="connsiteY5" fmla="*/ 642363 h 642362"/>
                    <a:gd name="connsiteX6" fmla="*/ 597435 w 681429"/>
                    <a:gd name="connsiteY6" fmla="*/ 422335 h 642362"/>
                    <a:gd name="connsiteX7" fmla="*/ 681255 w 681429"/>
                    <a:gd name="connsiteY7" fmla="*/ 243265 h 642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81429" h="642362">
                      <a:moveTo>
                        <a:pt x="681255" y="243265"/>
                      </a:moveTo>
                      <a:cubicBezTo>
                        <a:pt x="675540" y="101343"/>
                        <a:pt x="517425" y="-7242"/>
                        <a:pt x="329782" y="378"/>
                      </a:cubicBezTo>
                      <a:cubicBezTo>
                        <a:pt x="141187" y="7998"/>
                        <a:pt x="-6450" y="129918"/>
                        <a:pt x="217" y="271840"/>
                      </a:cubicBezTo>
                      <a:cubicBezTo>
                        <a:pt x="5932" y="413763"/>
                        <a:pt x="164047" y="522348"/>
                        <a:pt x="351690" y="514728"/>
                      </a:cubicBezTo>
                      <a:cubicBezTo>
                        <a:pt x="376455" y="513775"/>
                        <a:pt x="401220" y="510918"/>
                        <a:pt x="424080" y="505203"/>
                      </a:cubicBezTo>
                      <a:lnTo>
                        <a:pt x="629820" y="642363"/>
                      </a:lnTo>
                      <a:lnTo>
                        <a:pt x="597435" y="422335"/>
                      </a:lnTo>
                      <a:cubicBezTo>
                        <a:pt x="651727" y="374710"/>
                        <a:pt x="684112" y="310893"/>
                        <a:pt x="681255" y="243265"/>
                      </a:cubicBezTo>
                    </a:path>
                  </a:pathLst>
                </a:custGeom>
                <a:solidFill>
                  <a:srgbClr val="FFF0D9"/>
                </a:solidFill>
                <a:ln w="9525" cap="flat">
                  <a:solidFill>
                    <a:srgbClr val="946134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7" name="任意多边形: 形状 1116"/>
                <p:cNvSpPr/>
                <p:nvPr/>
              </p:nvSpPr>
              <p:spPr>
                <a:xfrm>
                  <a:off x="7530247" y="3718181"/>
                  <a:ext cx="681429" cy="642362"/>
                </a:xfrm>
                <a:custGeom>
                  <a:avLst/>
                  <a:gdLst>
                    <a:gd name="connsiteX0" fmla="*/ 681255 w 681429"/>
                    <a:gd name="connsiteY0" fmla="*/ 243265 h 642362"/>
                    <a:gd name="connsiteX1" fmla="*/ 329782 w 681429"/>
                    <a:gd name="connsiteY1" fmla="*/ 378 h 642362"/>
                    <a:gd name="connsiteX2" fmla="*/ 217 w 681429"/>
                    <a:gd name="connsiteY2" fmla="*/ 271840 h 642362"/>
                    <a:gd name="connsiteX3" fmla="*/ 351690 w 681429"/>
                    <a:gd name="connsiteY3" fmla="*/ 514728 h 642362"/>
                    <a:gd name="connsiteX4" fmla="*/ 424080 w 681429"/>
                    <a:gd name="connsiteY4" fmla="*/ 505203 h 642362"/>
                    <a:gd name="connsiteX5" fmla="*/ 629820 w 681429"/>
                    <a:gd name="connsiteY5" fmla="*/ 642363 h 642362"/>
                    <a:gd name="connsiteX6" fmla="*/ 597435 w 681429"/>
                    <a:gd name="connsiteY6" fmla="*/ 422335 h 642362"/>
                    <a:gd name="connsiteX7" fmla="*/ 681255 w 681429"/>
                    <a:gd name="connsiteY7" fmla="*/ 243265 h 6423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81429" h="642362">
                      <a:moveTo>
                        <a:pt x="681255" y="243265"/>
                      </a:moveTo>
                      <a:cubicBezTo>
                        <a:pt x="675540" y="101343"/>
                        <a:pt x="517425" y="-7242"/>
                        <a:pt x="329782" y="378"/>
                      </a:cubicBezTo>
                      <a:cubicBezTo>
                        <a:pt x="141187" y="7998"/>
                        <a:pt x="-6450" y="129918"/>
                        <a:pt x="217" y="271840"/>
                      </a:cubicBezTo>
                      <a:cubicBezTo>
                        <a:pt x="5932" y="413763"/>
                        <a:pt x="164047" y="522348"/>
                        <a:pt x="351690" y="514728"/>
                      </a:cubicBezTo>
                      <a:cubicBezTo>
                        <a:pt x="376455" y="513775"/>
                        <a:pt x="401220" y="510918"/>
                        <a:pt x="424080" y="505203"/>
                      </a:cubicBezTo>
                      <a:lnTo>
                        <a:pt x="629820" y="642363"/>
                      </a:lnTo>
                      <a:lnTo>
                        <a:pt x="597435" y="422335"/>
                      </a:lnTo>
                      <a:cubicBezTo>
                        <a:pt x="651727" y="373758"/>
                        <a:pt x="684112" y="310893"/>
                        <a:pt x="681255" y="243265"/>
                      </a:cubicBezTo>
                    </a:path>
                  </a:pathLst>
                </a:custGeom>
                <a:solidFill>
                  <a:srgbClr val="FFB25D"/>
                </a:solidFill>
                <a:ln w="9525" cap="flat">
                  <a:solidFill>
                    <a:srgbClr val="6A3906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8" name="任意多边形: 形状 1117"/>
                <p:cNvSpPr/>
                <p:nvPr/>
              </p:nvSpPr>
              <p:spPr>
                <a:xfrm>
                  <a:off x="7640002" y="3807141"/>
                  <a:ext cx="405765" cy="141922"/>
                </a:xfrm>
                <a:custGeom>
                  <a:avLst/>
                  <a:gdLst>
                    <a:gd name="connsiteX0" fmla="*/ 0 w 405765"/>
                    <a:gd name="connsiteY0" fmla="*/ 141923 h 141922"/>
                    <a:gd name="connsiteX1" fmla="*/ 105728 w 405765"/>
                    <a:gd name="connsiteY1" fmla="*/ 53340 h 141922"/>
                    <a:gd name="connsiteX2" fmla="*/ 292417 w 405765"/>
                    <a:gd name="connsiteY2" fmla="*/ 70485 h 141922"/>
                    <a:gd name="connsiteX3" fmla="*/ 405765 w 405765"/>
                    <a:gd name="connsiteY3" fmla="*/ 0 h 141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765" h="141922">
                      <a:moveTo>
                        <a:pt x="0" y="141923"/>
                      </a:moveTo>
                      <a:cubicBezTo>
                        <a:pt x="28575" y="103823"/>
                        <a:pt x="57150" y="65723"/>
                        <a:pt x="105728" y="53340"/>
                      </a:cubicBezTo>
                      <a:cubicBezTo>
                        <a:pt x="154305" y="41910"/>
                        <a:pt x="241935" y="80010"/>
                        <a:pt x="292417" y="70485"/>
                      </a:cubicBezTo>
                      <a:cubicBezTo>
                        <a:pt x="341947" y="61913"/>
                        <a:pt x="405765" y="0"/>
                        <a:pt x="405765" y="0"/>
                      </a:cubicBezTo>
                    </a:path>
                  </a:pathLst>
                </a:custGeom>
                <a:noFill/>
                <a:ln w="9720" cap="flat">
                  <a:solidFill>
                    <a:srgbClr val="D9D9D9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19" name="任意多边形: 形状 1118"/>
                <p:cNvSpPr/>
                <p:nvPr/>
              </p:nvSpPr>
              <p:spPr>
                <a:xfrm>
                  <a:off x="7694294" y="3896677"/>
                  <a:ext cx="405765" cy="141922"/>
                </a:xfrm>
                <a:custGeom>
                  <a:avLst/>
                  <a:gdLst>
                    <a:gd name="connsiteX0" fmla="*/ 0 w 405765"/>
                    <a:gd name="connsiteY0" fmla="*/ 141922 h 141922"/>
                    <a:gd name="connsiteX1" fmla="*/ 105728 w 405765"/>
                    <a:gd name="connsiteY1" fmla="*/ 53340 h 141922"/>
                    <a:gd name="connsiteX2" fmla="*/ 292418 w 405765"/>
                    <a:gd name="connsiteY2" fmla="*/ 70485 h 141922"/>
                    <a:gd name="connsiteX3" fmla="*/ 405765 w 405765"/>
                    <a:gd name="connsiteY3" fmla="*/ 0 h 141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765" h="141922">
                      <a:moveTo>
                        <a:pt x="0" y="141922"/>
                      </a:moveTo>
                      <a:cubicBezTo>
                        <a:pt x="28575" y="103822"/>
                        <a:pt x="57150" y="65722"/>
                        <a:pt x="105728" y="53340"/>
                      </a:cubicBezTo>
                      <a:cubicBezTo>
                        <a:pt x="154305" y="40957"/>
                        <a:pt x="241935" y="80010"/>
                        <a:pt x="292418" y="70485"/>
                      </a:cubicBezTo>
                      <a:cubicBezTo>
                        <a:pt x="341948" y="61913"/>
                        <a:pt x="405765" y="0"/>
                        <a:pt x="405765" y="0"/>
                      </a:cubicBezTo>
                    </a:path>
                  </a:pathLst>
                </a:custGeom>
                <a:noFill/>
                <a:ln w="9720" cap="flat">
                  <a:solidFill>
                    <a:srgbClr val="D9D9D9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0" name="任意多边形: 形状 1119"/>
                <p:cNvSpPr/>
                <p:nvPr/>
              </p:nvSpPr>
              <p:spPr>
                <a:xfrm>
                  <a:off x="7734300" y="3991927"/>
                  <a:ext cx="405765" cy="141922"/>
                </a:xfrm>
                <a:custGeom>
                  <a:avLst/>
                  <a:gdLst>
                    <a:gd name="connsiteX0" fmla="*/ 0 w 405765"/>
                    <a:gd name="connsiteY0" fmla="*/ 141922 h 141922"/>
                    <a:gd name="connsiteX1" fmla="*/ 105728 w 405765"/>
                    <a:gd name="connsiteY1" fmla="*/ 53340 h 141922"/>
                    <a:gd name="connsiteX2" fmla="*/ 292418 w 405765"/>
                    <a:gd name="connsiteY2" fmla="*/ 70485 h 141922"/>
                    <a:gd name="connsiteX3" fmla="*/ 405765 w 405765"/>
                    <a:gd name="connsiteY3" fmla="*/ 0 h 141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5765" h="141922">
                      <a:moveTo>
                        <a:pt x="0" y="141922"/>
                      </a:moveTo>
                      <a:cubicBezTo>
                        <a:pt x="28575" y="103822"/>
                        <a:pt x="57150" y="65722"/>
                        <a:pt x="105728" y="53340"/>
                      </a:cubicBezTo>
                      <a:cubicBezTo>
                        <a:pt x="154305" y="41910"/>
                        <a:pt x="241935" y="80010"/>
                        <a:pt x="292418" y="70485"/>
                      </a:cubicBezTo>
                      <a:cubicBezTo>
                        <a:pt x="341947" y="61913"/>
                        <a:pt x="405765" y="0"/>
                        <a:pt x="405765" y="0"/>
                      </a:cubicBezTo>
                    </a:path>
                  </a:pathLst>
                </a:custGeom>
                <a:noFill/>
                <a:ln w="9720" cap="flat">
                  <a:solidFill>
                    <a:srgbClr val="D9D9D9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1" name="任意多边形: 形状 1120"/>
                <p:cNvSpPr/>
                <p:nvPr/>
              </p:nvSpPr>
              <p:spPr>
                <a:xfrm>
                  <a:off x="7353300" y="4160429"/>
                  <a:ext cx="134392" cy="131627"/>
                </a:xfrm>
                <a:custGeom>
                  <a:avLst/>
                  <a:gdLst>
                    <a:gd name="connsiteX0" fmla="*/ 0 w 134392"/>
                    <a:gd name="connsiteY0" fmla="*/ 69623 h 131627"/>
                    <a:gd name="connsiteX1" fmla="*/ 65722 w 134392"/>
                    <a:gd name="connsiteY1" fmla="*/ 90 h 131627"/>
                    <a:gd name="connsiteX2" fmla="*/ 134303 w 134392"/>
                    <a:gd name="connsiteY2" fmla="*/ 62955 h 131627"/>
                    <a:gd name="connsiteX3" fmla="*/ 71438 w 134392"/>
                    <a:gd name="connsiteY3" fmla="*/ 131535 h 131627"/>
                    <a:gd name="connsiteX4" fmla="*/ 0 w 134392"/>
                    <a:gd name="connsiteY4" fmla="*/ 69623 h 1316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4392" h="131627">
                      <a:moveTo>
                        <a:pt x="0" y="69623"/>
                      </a:moveTo>
                      <a:cubicBezTo>
                        <a:pt x="953" y="32475"/>
                        <a:pt x="28575" y="1995"/>
                        <a:pt x="65722" y="90"/>
                      </a:cubicBezTo>
                      <a:cubicBezTo>
                        <a:pt x="101918" y="-1815"/>
                        <a:pt x="132397" y="26760"/>
                        <a:pt x="134303" y="62955"/>
                      </a:cubicBezTo>
                      <a:cubicBezTo>
                        <a:pt x="136207" y="99150"/>
                        <a:pt x="107632" y="129630"/>
                        <a:pt x="71438" y="131535"/>
                      </a:cubicBezTo>
                      <a:cubicBezTo>
                        <a:pt x="34290" y="133440"/>
                        <a:pt x="3810" y="105817"/>
                        <a:pt x="0" y="69623"/>
                      </a:cubicBezTo>
                    </a:path>
                  </a:pathLst>
                </a:custGeom>
                <a:solidFill>
                  <a:srgbClr val="E775D1"/>
                </a:solidFill>
                <a:ln w="9525" cap="flat">
                  <a:solidFill>
                    <a:srgbClr val="6A3906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2" name="任意多边形: 形状 1121"/>
                <p:cNvSpPr/>
                <p:nvPr/>
              </p:nvSpPr>
              <p:spPr>
                <a:xfrm>
                  <a:off x="7920990" y="3516591"/>
                  <a:ext cx="83857" cy="81988"/>
                </a:xfrm>
                <a:custGeom>
                  <a:avLst/>
                  <a:gdLst>
                    <a:gd name="connsiteX0" fmla="*/ 0 w 83857"/>
                    <a:gd name="connsiteY0" fmla="*/ 42900 h 81988"/>
                    <a:gd name="connsiteX1" fmla="*/ 40957 w 83857"/>
                    <a:gd name="connsiteY1" fmla="*/ 38 h 81988"/>
                    <a:gd name="connsiteX2" fmla="*/ 83820 w 83857"/>
                    <a:gd name="connsiteY2" fmla="*/ 39090 h 81988"/>
                    <a:gd name="connsiteX3" fmla="*/ 44767 w 83857"/>
                    <a:gd name="connsiteY3" fmla="*/ 81953 h 81988"/>
                    <a:gd name="connsiteX4" fmla="*/ 0 w 83857"/>
                    <a:gd name="connsiteY4" fmla="*/ 42900 h 81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3857" h="81988">
                      <a:moveTo>
                        <a:pt x="0" y="42900"/>
                      </a:moveTo>
                      <a:cubicBezTo>
                        <a:pt x="953" y="20040"/>
                        <a:pt x="18097" y="990"/>
                        <a:pt x="40957" y="38"/>
                      </a:cubicBezTo>
                      <a:cubicBezTo>
                        <a:pt x="63817" y="-915"/>
                        <a:pt x="82867" y="16230"/>
                        <a:pt x="83820" y="39090"/>
                      </a:cubicBezTo>
                      <a:cubicBezTo>
                        <a:pt x="84772" y="61950"/>
                        <a:pt x="67628" y="81000"/>
                        <a:pt x="44767" y="81953"/>
                      </a:cubicBezTo>
                      <a:cubicBezTo>
                        <a:pt x="21907" y="82905"/>
                        <a:pt x="2857" y="64808"/>
                        <a:pt x="0" y="42900"/>
                      </a:cubicBezTo>
                    </a:path>
                  </a:pathLst>
                </a:custGeom>
                <a:solidFill>
                  <a:srgbClr val="FFB25D"/>
                </a:solidFill>
                <a:ln w="9525" cap="flat">
                  <a:solidFill>
                    <a:srgbClr val="6A3906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123" name="图形 932"/>
              <p:cNvGrpSpPr/>
              <p:nvPr/>
            </p:nvGrpSpPr>
            <p:grpSpPr>
              <a:xfrm>
                <a:off x="3976663" y="2447924"/>
                <a:ext cx="1065871" cy="730566"/>
                <a:chOff x="3976663" y="2447924"/>
                <a:chExt cx="1065871" cy="730566"/>
              </a:xfrm>
            </p:grpSpPr>
            <p:sp>
              <p:nvSpPr>
                <p:cNvPr id="1124" name="任意多边形: 形状 1123"/>
                <p:cNvSpPr/>
                <p:nvPr/>
              </p:nvSpPr>
              <p:spPr>
                <a:xfrm>
                  <a:off x="4341494" y="2447924"/>
                  <a:ext cx="339090" cy="339089"/>
                </a:xfrm>
                <a:custGeom>
                  <a:avLst/>
                  <a:gdLst>
                    <a:gd name="connsiteX0" fmla="*/ 169545 w 339090"/>
                    <a:gd name="connsiteY0" fmla="*/ 93345 h 339089"/>
                    <a:gd name="connsiteX1" fmla="*/ 93345 w 339090"/>
                    <a:gd name="connsiteY1" fmla="*/ 169545 h 339089"/>
                    <a:gd name="connsiteX2" fmla="*/ 169545 w 339090"/>
                    <a:gd name="connsiteY2" fmla="*/ 245745 h 339089"/>
                    <a:gd name="connsiteX3" fmla="*/ 245745 w 339090"/>
                    <a:gd name="connsiteY3" fmla="*/ 169545 h 339089"/>
                    <a:gd name="connsiteX4" fmla="*/ 169545 w 339090"/>
                    <a:gd name="connsiteY4" fmla="*/ 93345 h 339089"/>
                    <a:gd name="connsiteX5" fmla="*/ 169545 w 339090"/>
                    <a:gd name="connsiteY5" fmla="*/ 93345 h 339089"/>
                    <a:gd name="connsiteX6" fmla="*/ 169545 w 339090"/>
                    <a:gd name="connsiteY6" fmla="*/ 0 h 339089"/>
                    <a:gd name="connsiteX7" fmla="*/ 339090 w 339090"/>
                    <a:gd name="connsiteY7" fmla="*/ 169545 h 339089"/>
                    <a:gd name="connsiteX8" fmla="*/ 169545 w 339090"/>
                    <a:gd name="connsiteY8" fmla="*/ 339090 h 339089"/>
                    <a:gd name="connsiteX9" fmla="*/ 0 w 339090"/>
                    <a:gd name="connsiteY9" fmla="*/ 169545 h 339089"/>
                    <a:gd name="connsiteX10" fmla="*/ 169545 w 339090"/>
                    <a:gd name="connsiteY10" fmla="*/ 0 h 339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9090" h="339089">
                      <a:moveTo>
                        <a:pt x="169545" y="93345"/>
                      </a:moveTo>
                      <a:cubicBezTo>
                        <a:pt x="127635" y="93345"/>
                        <a:pt x="93345" y="127635"/>
                        <a:pt x="93345" y="169545"/>
                      </a:cubicBezTo>
                      <a:cubicBezTo>
                        <a:pt x="93345" y="211455"/>
                        <a:pt x="127635" y="245745"/>
                        <a:pt x="169545" y="245745"/>
                      </a:cubicBezTo>
                      <a:cubicBezTo>
                        <a:pt x="211455" y="245745"/>
                        <a:pt x="245745" y="211455"/>
                        <a:pt x="245745" y="169545"/>
                      </a:cubicBezTo>
                      <a:cubicBezTo>
                        <a:pt x="245745" y="127635"/>
                        <a:pt x="211455" y="93345"/>
                        <a:pt x="169545" y="93345"/>
                      </a:cubicBezTo>
                      <a:lnTo>
                        <a:pt x="169545" y="93345"/>
                      </a:lnTo>
                      <a:close/>
                      <a:moveTo>
                        <a:pt x="169545" y="0"/>
                      </a:moveTo>
                      <a:cubicBezTo>
                        <a:pt x="262890" y="0"/>
                        <a:pt x="339090" y="76200"/>
                        <a:pt x="339090" y="169545"/>
                      </a:cubicBezTo>
                      <a:cubicBezTo>
                        <a:pt x="339090" y="262890"/>
                        <a:pt x="262890" y="339090"/>
                        <a:pt x="169545" y="339090"/>
                      </a:cubicBezTo>
                      <a:cubicBezTo>
                        <a:pt x="76200" y="339090"/>
                        <a:pt x="0" y="262890"/>
                        <a:pt x="0" y="169545"/>
                      </a:cubicBezTo>
                      <a:cubicBezTo>
                        <a:pt x="0" y="76200"/>
                        <a:pt x="76200" y="0"/>
                        <a:pt x="169545" y="0"/>
                      </a:cubicBezTo>
                    </a:path>
                  </a:pathLst>
                </a:custGeom>
                <a:solidFill>
                  <a:srgbClr val="FFB25D"/>
                </a:solidFill>
                <a:ln w="9525" cap="flat">
                  <a:solidFill>
                    <a:srgbClr val="6A3906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5" name="任意多边形: 形状 1124"/>
                <p:cNvSpPr/>
                <p:nvPr/>
              </p:nvSpPr>
              <p:spPr>
                <a:xfrm>
                  <a:off x="4121467" y="2896551"/>
                  <a:ext cx="281939" cy="281939"/>
                </a:xfrm>
                <a:custGeom>
                  <a:avLst/>
                  <a:gdLst>
                    <a:gd name="connsiteX0" fmla="*/ 140970 w 281939"/>
                    <a:gd name="connsiteY0" fmla="*/ 78105 h 281939"/>
                    <a:gd name="connsiteX1" fmla="*/ 78105 w 281939"/>
                    <a:gd name="connsiteY1" fmla="*/ 141923 h 281939"/>
                    <a:gd name="connsiteX2" fmla="*/ 140970 w 281939"/>
                    <a:gd name="connsiteY2" fmla="*/ 205740 h 281939"/>
                    <a:gd name="connsiteX3" fmla="*/ 203835 w 281939"/>
                    <a:gd name="connsiteY3" fmla="*/ 141923 h 281939"/>
                    <a:gd name="connsiteX4" fmla="*/ 140970 w 281939"/>
                    <a:gd name="connsiteY4" fmla="*/ 78105 h 281939"/>
                    <a:gd name="connsiteX5" fmla="*/ 140970 w 281939"/>
                    <a:gd name="connsiteY5" fmla="*/ 78105 h 281939"/>
                    <a:gd name="connsiteX6" fmla="*/ 140970 w 281939"/>
                    <a:gd name="connsiteY6" fmla="*/ 0 h 281939"/>
                    <a:gd name="connsiteX7" fmla="*/ 281940 w 281939"/>
                    <a:gd name="connsiteY7" fmla="*/ 140970 h 281939"/>
                    <a:gd name="connsiteX8" fmla="*/ 140970 w 281939"/>
                    <a:gd name="connsiteY8" fmla="*/ 281940 h 281939"/>
                    <a:gd name="connsiteX9" fmla="*/ 0 w 281939"/>
                    <a:gd name="connsiteY9" fmla="*/ 140970 h 281939"/>
                    <a:gd name="connsiteX10" fmla="*/ 140970 w 281939"/>
                    <a:gd name="connsiteY10" fmla="*/ 0 h 28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1939" h="281939">
                      <a:moveTo>
                        <a:pt x="140970" y="78105"/>
                      </a:moveTo>
                      <a:cubicBezTo>
                        <a:pt x="105727" y="78105"/>
                        <a:pt x="78105" y="106680"/>
                        <a:pt x="78105" y="141923"/>
                      </a:cubicBezTo>
                      <a:cubicBezTo>
                        <a:pt x="78105" y="177165"/>
                        <a:pt x="106680" y="205740"/>
                        <a:pt x="140970" y="205740"/>
                      </a:cubicBezTo>
                      <a:cubicBezTo>
                        <a:pt x="175260" y="205740"/>
                        <a:pt x="203835" y="177165"/>
                        <a:pt x="203835" y="141923"/>
                      </a:cubicBezTo>
                      <a:cubicBezTo>
                        <a:pt x="203835" y="106680"/>
                        <a:pt x="175260" y="78105"/>
                        <a:pt x="140970" y="78105"/>
                      </a:cubicBezTo>
                      <a:lnTo>
                        <a:pt x="140970" y="78105"/>
                      </a:lnTo>
                      <a:close/>
                      <a:moveTo>
                        <a:pt x="140970" y="0"/>
                      </a:moveTo>
                      <a:cubicBezTo>
                        <a:pt x="219075" y="0"/>
                        <a:pt x="281940" y="62865"/>
                        <a:pt x="281940" y="140970"/>
                      </a:cubicBezTo>
                      <a:cubicBezTo>
                        <a:pt x="281940" y="219075"/>
                        <a:pt x="219075" y="281940"/>
                        <a:pt x="140970" y="281940"/>
                      </a:cubicBezTo>
                      <a:cubicBezTo>
                        <a:pt x="62865" y="281940"/>
                        <a:pt x="0" y="219075"/>
                        <a:pt x="0" y="140970"/>
                      </a:cubicBezTo>
                      <a:cubicBezTo>
                        <a:pt x="0" y="62865"/>
                        <a:pt x="62865" y="0"/>
                        <a:pt x="140970" y="0"/>
                      </a:cubicBezTo>
                    </a:path>
                  </a:pathLst>
                </a:custGeom>
                <a:solidFill>
                  <a:srgbClr val="E775D1"/>
                </a:solidFill>
                <a:ln w="9525" cap="flat">
                  <a:solidFill>
                    <a:srgbClr val="6A3906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6" name="任意多边形: 形状 1125"/>
                <p:cNvSpPr/>
                <p:nvPr/>
              </p:nvSpPr>
              <p:spPr>
                <a:xfrm>
                  <a:off x="3976663" y="2737484"/>
                  <a:ext cx="124801" cy="125729"/>
                </a:xfrm>
                <a:custGeom>
                  <a:avLst/>
                  <a:gdLst>
                    <a:gd name="connsiteX0" fmla="*/ 24 w 124801"/>
                    <a:gd name="connsiteY0" fmla="*/ 58103 h 125729"/>
                    <a:gd name="connsiteX1" fmla="*/ 61936 w 124801"/>
                    <a:gd name="connsiteY1" fmla="*/ 0 h 125729"/>
                    <a:gd name="connsiteX2" fmla="*/ 124801 w 124801"/>
                    <a:gd name="connsiteY2" fmla="*/ 62865 h 125729"/>
                    <a:gd name="connsiteX3" fmla="*/ 61936 w 124801"/>
                    <a:gd name="connsiteY3" fmla="*/ 125730 h 125729"/>
                    <a:gd name="connsiteX4" fmla="*/ 24 w 124801"/>
                    <a:gd name="connsiteY4" fmla="*/ 58103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801" h="125729">
                      <a:moveTo>
                        <a:pt x="24" y="58103"/>
                      </a:moveTo>
                      <a:cubicBezTo>
                        <a:pt x="-929" y="28575"/>
                        <a:pt x="26694" y="0"/>
                        <a:pt x="61936" y="0"/>
                      </a:cubicBezTo>
                      <a:cubicBezTo>
                        <a:pt x="97179" y="0"/>
                        <a:pt x="124801" y="27622"/>
                        <a:pt x="124801" y="62865"/>
                      </a:cubicBezTo>
                      <a:cubicBezTo>
                        <a:pt x="124801" y="97155"/>
                        <a:pt x="97179" y="125730"/>
                        <a:pt x="61936" y="125730"/>
                      </a:cubicBezTo>
                      <a:cubicBezTo>
                        <a:pt x="26694" y="125730"/>
                        <a:pt x="-929" y="97155"/>
                        <a:pt x="24" y="58103"/>
                      </a:cubicBezTo>
                    </a:path>
                  </a:pathLst>
                </a:custGeom>
                <a:solidFill>
                  <a:srgbClr val="FFB25D"/>
                </a:solidFill>
                <a:ln w="9525" cap="flat">
                  <a:solidFill>
                    <a:srgbClr val="6A3906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7" name="任意多边形: 形状 1126"/>
                <p:cNvSpPr/>
                <p:nvPr/>
              </p:nvSpPr>
              <p:spPr>
                <a:xfrm>
                  <a:off x="4918686" y="2457449"/>
                  <a:ext cx="123848" cy="125729"/>
                </a:xfrm>
                <a:custGeom>
                  <a:avLst/>
                  <a:gdLst>
                    <a:gd name="connsiteX0" fmla="*/ 24 w 123848"/>
                    <a:gd name="connsiteY0" fmla="*/ 58103 h 125729"/>
                    <a:gd name="connsiteX1" fmla="*/ 60984 w 123848"/>
                    <a:gd name="connsiteY1" fmla="*/ 0 h 125729"/>
                    <a:gd name="connsiteX2" fmla="*/ 123849 w 123848"/>
                    <a:gd name="connsiteY2" fmla="*/ 62865 h 125729"/>
                    <a:gd name="connsiteX3" fmla="*/ 60984 w 123848"/>
                    <a:gd name="connsiteY3" fmla="*/ 125730 h 125729"/>
                    <a:gd name="connsiteX4" fmla="*/ 24 w 123848"/>
                    <a:gd name="connsiteY4" fmla="*/ 58103 h 125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3848" h="125729">
                      <a:moveTo>
                        <a:pt x="24" y="58103"/>
                      </a:moveTo>
                      <a:cubicBezTo>
                        <a:pt x="-929" y="27623"/>
                        <a:pt x="26694" y="0"/>
                        <a:pt x="60984" y="0"/>
                      </a:cubicBezTo>
                      <a:cubicBezTo>
                        <a:pt x="95274" y="0"/>
                        <a:pt x="123849" y="27623"/>
                        <a:pt x="123849" y="62865"/>
                      </a:cubicBezTo>
                      <a:cubicBezTo>
                        <a:pt x="123849" y="97155"/>
                        <a:pt x="96226" y="125730"/>
                        <a:pt x="60984" y="125730"/>
                      </a:cubicBezTo>
                      <a:cubicBezTo>
                        <a:pt x="26694" y="124778"/>
                        <a:pt x="-929" y="97155"/>
                        <a:pt x="24" y="58103"/>
                      </a:cubicBezTo>
                    </a:path>
                  </a:pathLst>
                </a:custGeom>
                <a:solidFill>
                  <a:srgbClr val="FFB25D"/>
                </a:solidFill>
                <a:ln w="9525" cap="flat">
                  <a:solidFill>
                    <a:srgbClr val="6A3906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128" name="任意多边形: 形状 1127"/>
                <p:cNvSpPr/>
                <p:nvPr/>
              </p:nvSpPr>
              <p:spPr>
                <a:xfrm>
                  <a:off x="4792929" y="2711249"/>
                  <a:ext cx="61005" cy="60960"/>
                </a:xfrm>
                <a:custGeom>
                  <a:avLst/>
                  <a:gdLst>
                    <a:gd name="connsiteX0" fmla="*/ 45 w 61005"/>
                    <a:gd name="connsiteY0" fmla="*/ 28575 h 60960"/>
                    <a:gd name="connsiteX1" fmla="*/ 30525 w 61005"/>
                    <a:gd name="connsiteY1" fmla="*/ 0 h 60960"/>
                    <a:gd name="connsiteX2" fmla="*/ 61005 w 61005"/>
                    <a:gd name="connsiteY2" fmla="*/ 30480 h 60960"/>
                    <a:gd name="connsiteX3" fmla="*/ 30525 w 61005"/>
                    <a:gd name="connsiteY3" fmla="*/ 60960 h 60960"/>
                    <a:gd name="connsiteX4" fmla="*/ 45 w 61005"/>
                    <a:gd name="connsiteY4" fmla="*/ 28575 h 60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1005" h="60960">
                      <a:moveTo>
                        <a:pt x="45" y="28575"/>
                      </a:moveTo>
                      <a:cubicBezTo>
                        <a:pt x="-907" y="13335"/>
                        <a:pt x="13380" y="0"/>
                        <a:pt x="30525" y="0"/>
                      </a:cubicBezTo>
                      <a:cubicBezTo>
                        <a:pt x="47670" y="0"/>
                        <a:pt x="61005" y="13335"/>
                        <a:pt x="61005" y="30480"/>
                      </a:cubicBezTo>
                      <a:cubicBezTo>
                        <a:pt x="61005" y="47625"/>
                        <a:pt x="47670" y="60960"/>
                        <a:pt x="30525" y="60960"/>
                      </a:cubicBezTo>
                      <a:cubicBezTo>
                        <a:pt x="13380" y="60960"/>
                        <a:pt x="-907" y="47625"/>
                        <a:pt x="45" y="28575"/>
                      </a:cubicBezTo>
                    </a:path>
                  </a:pathLst>
                </a:custGeom>
                <a:solidFill>
                  <a:srgbClr val="FFB25D"/>
                </a:solidFill>
                <a:ln w="9525" cap="flat">
                  <a:solidFill>
                    <a:srgbClr val="6A3906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7" name="文本框 6"/>
            <p:cNvSpPr txBox="1"/>
            <p:nvPr/>
          </p:nvSpPr>
          <p:spPr>
            <a:xfrm>
              <a:off x="6505" y="4374"/>
              <a:ext cx="6261" cy="208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4400" spc="200">
                  <a:solidFill>
                    <a:srgbClr val="FF0000"/>
                  </a:solidFill>
                  <a:uFillTx/>
                  <a:latin typeface="天然萌女可爱范" charset="-122"/>
                  <a:ea typeface="天然萌女可爱范" charset="-122"/>
                  <a:cs typeface="汉仪魏碑简" charset="-128"/>
                </a:rPr>
                <a:t>如何</a:t>
              </a:r>
              <a:r>
                <a:rPr lang="en-US" altLang="zh-CN" sz="4400" spc="200">
                  <a:solidFill>
                    <a:srgbClr val="FF0000"/>
                  </a:solidFill>
                  <a:uFillTx/>
                  <a:latin typeface="天然萌女可爱范" charset="-122"/>
                  <a:ea typeface="天然萌女可爱范" charset="-122"/>
                  <a:cs typeface="汉仪魏碑简" charset="-128"/>
                </a:rPr>
                <a:t>做一名合格</a:t>
              </a:r>
              <a:r>
                <a:rPr lang="zh-CN" altLang="en-US" sz="4400" spc="200">
                  <a:solidFill>
                    <a:srgbClr val="FF0000"/>
                  </a:solidFill>
                  <a:uFillTx/>
                  <a:latin typeface="天然萌女可爱范" charset="-122"/>
                  <a:ea typeface="天然萌女可爱范" charset="-122"/>
                  <a:cs typeface="汉仪魏碑简" charset="-128"/>
                </a:rPr>
                <a:t>的</a:t>
              </a:r>
              <a:r>
                <a:rPr lang="en-US" altLang="zh-CN" sz="4400" spc="200">
                  <a:solidFill>
                    <a:srgbClr val="FF0000"/>
                  </a:solidFill>
                  <a:uFillTx/>
                  <a:latin typeface="天然萌女可爱范" charset="-122"/>
                  <a:ea typeface="天然萌女可爱范" charset="-122"/>
                  <a:cs typeface="汉仪魏碑简" charset="-128"/>
                </a:rPr>
                <a:t>小学生</a:t>
              </a:r>
              <a:r>
                <a:rPr lang="zh-CN" altLang="en-US" sz="4400" spc="200">
                  <a:solidFill>
                    <a:srgbClr val="FF0000"/>
                  </a:solidFill>
                  <a:uFillTx/>
                  <a:latin typeface="天然萌女可爱范" charset="-122"/>
                  <a:ea typeface="天然萌女可爱范" charset="-122"/>
                  <a:cs typeface="汉仪魏碑简" charset="-128"/>
                </a:rPr>
                <a:t>？</a:t>
              </a:r>
              <a:endParaRPr lang="zh-CN" altLang="en-US" sz="4400" spc="200">
                <a:solidFill>
                  <a:srgbClr val="FF0000"/>
                </a:solidFill>
                <a:uFillTx/>
                <a:latin typeface="天然萌女可爱范" charset="-122"/>
                <a:ea typeface="天然萌女可爱范" charset="-122"/>
                <a:cs typeface="汉仪魏碑简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/private/var/mobile/Containers/Data/Application/9906123B-0AD3-404E-BCE7-4DCDC2D70884/tmp/insert_image_tmp_dir/2025-06-09 00:31:43.136000.png2025-06-09 00:31:43.136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294370" y="292735"/>
            <a:ext cx="3382645" cy="2831465"/>
          </a:xfrm>
          <a:prstGeom prst="rect">
            <a:avLst/>
          </a:prstGeom>
        </p:spPr>
      </p:pic>
      <p:pic>
        <p:nvPicPr>
          <p:cNvPr id="3" name="图片 2" descr="/private/var/mobile/Containers/Data/Application/9906123B-0AD3-404E-BCE7-4DCDC2D70884/tmp/insert_image_tmp_dir/2025-06-09 00:31:29.854000.png2025-06-09 00:31:29.854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578735" y="-6350"/>
            <a:ext cx="3429635" cy="3429635"/>
          </a:xfrm>
          <a:prstGeom prst="rect">
            <a:avLst/>
          </a:prstGeom>
        </p:spPr>
      </p:pic>
      <p:pic>
        <p:nvPicPr>
          <p:cNvPr id="4" name="图片 3" descr="2025-06-09 00:30:53.334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2630" y="3269615"/>
            <a:ext cx="3334385" cy="3334385"/>
          </a:xfrm>
          <a:prstGeom prst="rect">
            <a:avLst/>
          </a:prstGeom>
        </p:spPr>
      </p:pic>
      <p:pic>
        <p:nvPicPr>
          <p:cNvPr id="5" name="图片 4" descr="2025-06-09 00:30:53.362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1620" y="3269615"/>
            <a:ext cx="3206750" cy="3206750"/>
          </a:xfrm>
          <a:prstGeom prst="rect">
            <a:avLst/>
          </a:prstGeom>
        </p:spPr>
      </p:pic>
      <p:sp>
        <p:nvSpPr>
          <p:cNvPr id="103" name="文本框 102"/>
          <p:cNvSpPr txBox="1"/>
          <p:nvPr/>
        </p:nvSpPr>
        <p:spPr>
          <a:xfrm>
            <a:off x="495935" y="1273175"/>
            <a:ext cx="2482850" cy="8712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lang="zh-CN" altLang="en-US" sz="4000">
                <a:solidFill>
                  <a:srgbClr val="FFC000"/>
                </a:solidFill>
                <a:latin typeface="天然萌女可爱范" charset="-122"/>
                <a:ea typeface="天然萌女可爱范" charset="-122"/>
              </a:rPr>
              <a:t>认真</a:t>
            </a:r>
            <a:r>
              <a:rPr lang="en-US" altLang="zh-CN" sz="4000">
                <a:solidFill>
                  <a:srgbClr val="FFC000"/>
                </a:solidFill>
                <a:latin typeface="天然萌女可爱范" charset="-122"/>
                <a:ea typeface="天然萌女可爱范" charset="-122"/>
              </a:rPr>
              <a:t>听讲</a:t>
            </a:r>
            <a:endParaRPr lang="en-US" altLang="zh-CN" sz="4000">
              <a:solidFill>
                <a:srgbClr val="FFC000"/>
              </a:solidFill>
              <a:latin typeface="天然萌女可爱范" charset="-122"/>
              <a:ea typeface="天然萌女可爱范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687185" y="4437380"/>
            <a:ext cx="2482850" cy="8712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lang="zh-CN" altLang="en-US" sz="4000">
                <a:solidFill>
                  <a:srgbClr val="E57373"/>
                </a:solidFill>
                <a:latin typeface="天然萌女可爱范" charset="-122"/>
                <a:ea typeface="天然萌女可爱范" charset="-122"/>
              </a:rPr>
              <a:t>记好笔记</a:t>
            </a:r>
            <a:endParaRPr lang="zh-CN" altLang="en-US" sz="4000">
              <a:solidFill>
                <a:srgbClr val="E57373"/>
              </a:solidFill>
              <a:latin typeface="天然萌女可爱范" charset="-122"/>
              <a:ea typeface="天然萌女可爱范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495935" y="4437380"/>
            <a:ext cx="2482850" cy="8712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lang="zh-CN" altLang="en-US" sz="4000">
                <a:solidFill>
                  <a:srgbClr val="4DB6AC"/>
                </a:solidFill>
                <a:latin typeface="天然萌女可爱范" charset="-122"/>
                <a:ea typeface="天然萌女可爱范" charset="-122"/>
              </a:rPr>
              <a:t>坐姿端正</a:t>
            </a:r>
            <a:endParaRPr lang="zh-CN" altLang="en-US" sz="4000">
              <a:solidFill>
                <a:srgbClr val="4DB6AC"/>
              </a:solidFill>
              <a:latin typeface="天然萌女可爱范" charset="-122"/>
              <a:ea typeface="天然萌女可爱范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008370" y="1272540"/>
            <a:ext cx="2482850" cy="8712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ctr">
              <a:lnSpc>
                <a:spcPct val="100000"/>
              </a:lnSpc>
              <a:buNone/>
            </a:pPr>
            <a:r>
              <a:rPr lang="zh-CN" altLang="en-US" sz="4000">
                <a:solidFill>
                  <a:srgbClr val="00B050"/>
                </a:solidFill>
                <a:latin typeface="天然萌女可爱范" charset="-122"/>
                <a:ea typeface="天然萌女可爱范" charset="-122"/>
              </a:rPr>
              <a:t>举手</a:t>
            </a:r>
            <a:r>
              <a:rPr lang="en-US" altLang="zh-CN" sz="4000">
                <a:solidFill>
                  <a:srgbClr val="00B050"/>
                </a:solidFill>
                <a:latin typeface="天然萌女可爱范" charset="-122"/>
                <a:ea typeface="天然萌女可爱范" charset="-122"/>
              </a:rPr>
              <a:t>回答</a:t>
            </a:r>
            <a:endParaRPr lang="en-US" altLang="zh-CN" sz="4000">
              <a:solidFill>
                <a:srgbClr val="00B050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3" name="图片 2" descr="/private/var/mobile/Containers/Data/Application/9906123B-0AD3-404E-BCE7-4DCDC2D70884/tmp/insert_image_tmp_dir/2025-06-09 00:38:37.951000.png2025-06-09 00:38:37.951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49045" y="5398"/>
            <a:ext cx="9693910" cy="68472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3" name="图片 2" descr="/private/var/mobile/Containers/Data/Application/9906123B-0AD3-404E-BCE7-4DCDC2D70884/tmp/insert_image_tmp_dir/2025-06-09 00:58:25.909000.png2025-06-09 00:58:25.909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461250" y="2444750"/>
            <a:ext cx="4572000" cy="4572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17015" y="1365250"/>
            <a:ext cx="5944235" cy="3133090"/>
            <a:chOff x="5472" y="3605"/>
            <a:chExt cx="8261" cy="3584"/>
          </a:xfrm>
        </p:grpSpPr>
        <p:grpSp>
          <p:nvGrpSpPr>
            <p:cNvPr id="7" name="图形 4"/>
            <p:cNvGrpSpPr/>
            <p:nvPr/>
          </p:nvGrpSpPr>
          <p:grpSpPr>
            <a:xfrm>
              <a:off x="5472" y="3605"/>
              <a:ext cx="8261" cy="3584"/>
              <a:chOff x="4284344" y="2646997"/>
              <a:chExt cx="3625215" cy="1572621"/>
            </a:xfrm>
          </p:grpSpPr>
          <p:grpSp>
            <p:nvGrpSpPr>
              <p:cNvPr id="304" name="图形 4"/>
              <p:cNvGrpSpPr/>
              <p:nvPr/>
            </p:nvGrpSpPr>
            <p:grpSpPr>
              <a:xfrm>
                <a:off x="4284344" y="2646997"/>
                <a:ext cx="3621405" cy="1562099"/>
                <a:chOff x="4284344" y="2646997"/>
                <a:chExt cx="3621405" cy="1562099"/>
              </a:xfrm>
            </p:grpSpPr>
            <p:sp>
              <p:nvSpPr>
                <p:cNvPr id="305" name="任意多边形: 形状 7"/>
                <p:cNvSpPr/>
                <p:nvPr/>
              </p:nvSpPr>
              <p:spPr>
                <a:xfrm>
                  <a:off x="4287202" y="2648902"/>
                  <a:ext cx="3133725" cy="1066799"/>
                </a:xfrm>
                <a:custGeom>
                  <a:avLst/>
                  <a:gdLst>
                    <a:gd name="connsiteX0" fmla="*/ 510540 w 3133725"/>
                    <a:gd name="connsiteY0" fmla="*/ 895350 h 1066799"/>
                    <a:gd name="connsiteX1" fmla="*/ 734378 w 3133725"/>
                    <a:gd name="connsiteY1" fmla="*/ 812483 h 1066799"/>
                    <a:gd name="connsiteX2" fmla="*/ 1575435 w 3133725"/>
                    <a:gd name="connsiteY2" fmla="*/ 534353 h 1066799"/>
                    <a:gd name="connsiteX3" fmla="*/ 1709738 w 3133725"/>
                    <a:gd name="connsiteY3" fmla="*/ 482918 h 1066799"/>
                    <a:gd name="connsiteX4" fmla="*/ 1710690 w 3133725"/>
                    <a:gd name="connsiteY4" fmla="*/ 477203 h 1066799"/>
                    <a:gd name="connsiteX5" fmla="*/ 1847850 w 3133725"/>
                    <a:gd name="connsiteY5" fmla="*/ 437198 h 1066799"/>
                    <a:gd name="connsiteX6" fmla="*/ 2860358 w 3133725"/>
                    <a:gd name="connsiteY6" fmla="*/ 91440 h 1066799"/>
                    <a:gd name="connsiteX7" fmla="*/ 2854643 w 3133725"/>
                    <a:gd name="connsiteY7" fmla="*/ 94298 h 1066799"/>
                    <a:gd name="connsiteX8" fmla="*/ 3133725 w 3133725"/>
                    <a:gd name="connsiteY8" fmla="*/ 0 h 1066799"/>
                    <a:gd name="connsiteX9" fmla="*/ 2701290 w 3133725"/>
                    <a:gd name="connsiteY9" fmla="*/ 0 h 1066799"/>
                    <a:gd name="connsiteX10" fmla="*/ 2676525 w 3133725"/>
                    <a:gd name="connsiteY10" fmla="*/ 7620 h 1066799"/>
                    <a:gd name="connsiteX11" fmla="*/ 2698433 w 3133725"/>
                    <a:gd name="connsiteY11" fmla="*/ 12383 h 1066799"/>
                    <a:gd name="connsiteX12" fmla="*/ 2668905 w 3133725"/>
                    <a:gd name="connsiteY12" fmla="*/ 22860 h 1066799"/>
                    <a:gd name="connsiteX13" fmla="*/ 2674620 w 3133725"/>
                    <a:gd name="connsiteY13" fmla="*/ 16193 h 1066799"/>
                    <a:gd name="connsiteX14" fmla="*/ 2625090 w 3133725"/>
                    <a:gd name="connsiteY14" fmla="*/ 37148 h 1066799"/>
                    <a:gd name="connsiteX15" fmla="*/ 2617470 w 3133725"/>
                    <a:gd name="connsiteY15" fmla="*/ 31433 h 1066799"/>
                    <a:gd name="connsiteX16" fmla="*/ 1999298 w 3133725"/>
                    <a:gd name="connsiteY16" fmla="*/ 234315 h 1066799"/>
                    <a:gd name="connsiteX17" fmla="*/ 2017395 w 3133725"/>
                    <a:gd name="connsiteY17" fmla="*/ 214313 h 1066799"/>
                    <a:gd name="connsiteX18" fmla="*/ 1978343 w 3133725"/>
                    <a:gd name="connsiteY18" fmla="*/ 231458 h 1066799"/>
                    <a:gd name="connsiteX19" fmla="*/ 2001203 w 3133725"/>
                    <a:gd name="connsiteY19" fmla="*/ 228600 h 1066799"/>
                    <a:gd name="connsiteX20" fmla="*/ 1823085 w 3133725"/>
                    <a:gd name="connsiteY20" fmla="*/ 298133 h 1066799"/>
                    <a:gd name="connsiteX21" fmla="*/ 1641158 w 3133725"/>
                    <a:gd name="connsiteY21" fmla="*/ 367665 h 1066799"/>
                    <a:gd name="connsiteX22" fmla="*/ 1655445 w 3133725"/>
                    <a:gd name="connsiteY22" fmla="*/ 362903 h 1066799"/>
                    <a:gd name="connsiteX23" fmla="*/ 1539240 w 3133725"/>
                    <a:gd name="connsiteY23" fmla="*/ 405765 h 1066799"/>
                    <a:gd name="connsiteX24" fmla="*/ 1568768 w 3133725"/>
                    <a:gd name="connsiteY24" fmla="*/ 394335 h 1066799"/>
                    <a:gd name="connsiteX25" fmla="*/ 1502093 w 3133725"/>
                    <a:gd name="connsiteY25" fmla="*/ 410528 h 1066799"/>
                    <a:gd name="connsiteX26" fmla="*/ 1521143 w 3133725"/>
                    <a:gd name="connsiteY26" fmla="*/ 406718 h 1066799"/>
                    <a:gd name="connsiteX27" fmla="*/ 1415415 w 3133725"/>
                    <a:gd name="connsiteY27" fmla="*/ 443865 h 1066799"/>
                    <a:gd name="connsiteX28" fmla="*/ 1434465 w 3133725"/>
                    <a:gd name="connsiteY28" fmla="*/ 439103 h 1066799"/>
                    <a:gd name="connsiteX29" fmla="*/ 1395413 w 3133725"/>
                    <a:gd name="connsiteY29" fmla="*/ 452438 h 1066799"/>
                    <a:gd name="connsiteX30" fmla="*/ 1367790 w 3133725"/>
                    <a:gd name="connsiteY30" fmla="*/ 454343 h 1066799"/>
                    <a:gd name="connsiteX31" fmla="*/ 1323023 w 3133725"/>
                    <a:gd name="connsiteY31" fmla="*/ 475298 h 1066799"/>
                    <a:gd name="connsiteX32" fmla="*/ 1275398 w 3133725"/>
                    <a:gd name="connsiteY32" fmla="*/ 489585 h 1066799"/>
                    <a:gd name="connsiteX33" fmla="*/ 1278255 w 3133725"/>
                    <a:gd name="connsiteY33" fmla="*/ 493395 h 1066799"/>
                    <a:gd name="connsiteX34" fmla="*/ 1163003 w 3133725"/>
                    <a:gd name="connsiteY34" fmla="*/ 537210 h 1066799"/>
                    <a:gd name="connsiteX35" fmla="*/ 1037273 w 3133725"/>
                    <a:gd name="connsiteY35" fmla="*/ 581025 h 1066799"/>
                    <a:gd name="connsiteX36" fmla="*/ 1023938 w 3133725"/>
                    <a:gd name="connsiteY36" fmla="*/ 581978 h 1066799"/>
                    <a:gd name="connsiteX37" fmla="*/ 1018223 w 3133725"/>
                    <a:gd name="connsiteY37" fmla="*/ 589598 h 1066799"/>
                    <a:gd name="connsiteX38" fmla="*/ 938213 w 3133725"/>
                    <a:gd name="connsiteY38" fmla="*/ 604838 h 1066799"/>
                    <a:gd name="connsiteX39" fmla="*/ 889635 w 3133725"/>
                    <a:gd name="connsiteY39" fmla="*/ 623888 h 1066799"/>
                    <a:gd name="connsiteX40" fmla="*/ 945833 w 3133725"/>
                    <a:gd name="connsiteY40" fmla="*/ 612458 h 1066799"/>
                    <a:gd name="connsiteX41" fmla="*/ 323850 w 3133725"/>
                    <a:gd name="connsiteY41" fmla="*/ 817245 h 1066799"/>
                    <a:gd name="connsiteX42" fmla="*/ 320040 w 3133725"/>
                    <a:gd name="connsiteY42" fmla="*/ 813435 h 1066799"/>
                    <a:gd name="connsiteX43" fmla="*/ 285750 w 3133725"/>
                    <a:gd name="connsiteY43" fmla="*/ 826770 h 1066799"/>
                    <a:gd name="connsiteX44" fmla="*/ 295275 w 3133725"/>
                    <a:gd name="connsiteY44" fmla="*/ 826770 h 1066799"/>
                    <a:gd name="connsiteX45" fmla="*/ 256223 w 3133725"/>
                    <a:gd name="connsiteY45" fmla="*/ 842963 h 1066799"/>
                    <a:gd name="connsiteX46" fmla="*/ 233363 w 3133725"/>
                    <a:gd name="connsiteY46" fmla="*/ 846773 h 1066799"/>
                    <a:gd name="connsiteX47" fmla="*/ 136208 w 3133725"/>
                    <a:gd name="connsiteY47" fmla="*/ 883920 h 1066799"/>
                    <a:gd name="connsiteX48" fmla="*/ 70485 w 3133725"/>
                    <a:gd name="connsiteY48" fmla="*/ 900113 h 1066799"/>
                    <a:gd name="connsiteX49" fmla="*/ 69533 w 3133725"/>
                    <a:gd name="connsiteY49" fmla="*/ 907733 h 1066799"/>
                    <a:gd name="connsiteX50" fmla="*/ 23813 w 3133725"/>
                    <a:gd name="connsiteY50" fmla="*/ 922973 h 1066799"/>
                    <a:gd name="connsiteX51" fmla="*/ 0 w 3133725"/>
                    <a:gd name="connsiteY51" fmla="*/ 931545 h 1066799"/>
                    <a:gd name="connsiteX52" fmla="*/ 0 w 3133725"/>
                    <a:gd name="connsiteY52" fmla="*/ 1066800 h 1066799"/>
                    <a:gd name="connsiteX53" fmla="*/ 518160 w 3133725"/>
                    <a:gd name="connsiteY53" fmla="*/ 892493 h 1066799"/>
                    <a:gd name="connsiteX54" fmla="*/ 510540 w 3133725"/>
                    <a:gd name="connsiteY54" fmla="*/ 895350 h 1066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133725" h="1066799">
                      <a:moveTo>
                        <a:pt x="510540" y="895350"/>
                      </a:moveTo>
                      <a:cubicBezTo>
                        <a:pt x="577215" y="867728"/>
                        <a:pt x="666750" y="843915"/>
                        <a:pt x="734378" y="812483"/>
                      </a:cubicBezTo>
                      <a:cubicBezTo>
                        <a:pt x="865823" y="772478"/>
                        <a:pt x="1429703" y="588645"/>
                        <a:pt x="1575435" y="534353"/>
                      </a:cubicBezTo>
                      <a:cubicBezTo>
                        <a:pt x="1702118" y="489585"/>
                        <a:pt x="1583055" y="524828"/>
                        <a:pt x="1709738" y="482918"/>
                      </a:cubicBezTo>
                      <a:cubicBezTo>
                        <a:pt x="1727835" y="477203"/>
                        <a:pt x="1734503" y="471488"/>
                        <a:pt x="1710690" y="477203"/>
                      </a:cubicBezTo>
                      <a:cubicBezTo>
                        <a:pt x="1752600" y="464820"/>
                        <a:pt x="1806893" y="445770"/>
                        <a:pt x="1847850" y="437198"/>
                      </a:cubicBezTo>
                      <a:cubicBezTo>
                        <a:pt x="2102168" y="344805"/>
                        <a:pt x="2612708" y="175260"/>
                        <a:pt x="2860358" y="91440"/>
                      </a:cubicBezTo>
                      <a:lnTo>
                        <a:pt x="2854643" y="94298"/>
                      </a:lnTo>
                      <a:cubicBezTo>
                        <a:pt x="2907983" y="76200"/>
                        <a:pt x="3011805" y="40958"/>
                        <a:pt x="3133725" y="0"/>
                      </a:cubicBezTo>
                      <a:lnTo>
                        <a:pt x="2701290" y="0"/>
                      </a:lnTo>
                      <a:lnTo>
                        <a:pt x="2676525" y="7620"/>
                      </a:lnTo>
                      <a:cubicBezTo>
                        <a:pt x="2685098" y="8573"/>
                        <a:pt x="2679383" y="17145"/>
                        <a:pt x="2698433" y="12383"/>
                      </a:cubicBezTo>
                      <a:cubicBezTo>
                        <a:pt x="2698433" y="15240"/>
                        <a:pt x="2684145" y="18098"/>
                        <a:pt x="2668905" y="22860"/>
                      </a:cubicBezTo>
                      <a:cubicBezTo>
                        <a:pt x="2673668" y="20955"/>
                        <a:pt x="2684145" y="14288"/>
                        <a:pt x="2674620" y="16193"/>
                      </a:cubicBezTo>
                      <a:cubicBezTo>
                        <a:pt x="2641283" y="26670"/>
                        <a:pt x="2664143" y="22860"/>
                        <a:pt x="2625090" y="37148"/>
                      </a:cubicBezTo>
                      <a:cubicBezTo>
                        <a:pt x="2625090" y="36195"/>
                        <a:pt x="2650808" y="22860"/>
                        <a:pt x="2617470" y="31433"/>
                      </a:cubicBezTo>
                      <a:cubicBezTo>
                        <a:pt x="2536508" y="54293"/>
                        <a:pt x="2088833" y="203835"/>
                        <a:pt x="1999298" y="234315"/>
                      </a:cubicBezTo>
                      <a:cubicBezTo>
                        <a:pt x="2004060" y="231458"/>
                        <a:pt x="2012633" y="215265"/>
                        <a:pt x="2017395" y="214313"/>
                      </a:cubicBezTo>
                      <a:lnTo>
                        <a:pt x="1978343" y="231458"/>
                      </a:lnTo>
                      <a:lnTo>
                        <a:pt x="2001203" y="228600"/>
                      </a:lnTo>
                      <a:cubicBezTo>
                        <a:pt x="1978343" y="240030"/>
                        <a:pt x="1901190" y="268605"/>
                        <a:pt x="1823085" y="298133"/>
                      </a:cubicBezTo>
                      <a:cubicBezTo>
                        <a:pt x="1744980" y="326708"/>
                        <a:pt x="1665923" y="356235"/>
                        <a:pt x="1641158" y="367665"/>
                      </a:cubicBezTo>
                      <a:lnTo>
                        <a:pt x="1655445" y="362903"/>
                      </a:lnTo>
                      <a:cubicBezTo>
                        <a:pt x="1616393" y="379095"/>
                        <a:pt x="1587818" y="389573"/>
                        <a:pt x="1539240" y="405765"/>
                      </a:cubicBezTo>
                      <a:lnTo>
                        <a:pt x="1568768" y="394335"/>
                      </a:lnTo>
                      <a:cubicBezTo>
                        <a:pt x="1555433" y="392430"/>
                        <a:pt x="1531620" y="401003"/>
                        <a:pt x="1502093" y="410528"/>
                      </a:cubicBezTo>
                      <a:lnTo>
                        <a:pt x="1521143" y="406718"/>
                      </a:lnTo>
                      <a:cubicBezTo>
                        <a:pt x="1491615" y="422910"/>
                        <a:pt x="1463040" y="426720"/>
                        <a:pt x="1415415" y="443865"/>
                      </a:cubicBezTo>
                      <a:lnTo>
                        <a:pt x="1434465" y="439103"/>
                      </a:lnTo>
                      <a:cubicBezTo>
                        <a:pt x="1424940" y="443865"/>
                        <a:pt x="1410653" y="447675"/>
                        <a:pt x="1395413" y="452438"/>
                      </a:cubicBezTo>
                      <a:cubicBezTo>
                        <a:pt x="1420178" y="441008"/>
                        <a:pt x="1377315" y="454343"/>
                        <a:pt x="1367790" y="454343"/>
                      </a:cubicBezTo>
                      <a:cubicBezTo>
                        <a:pt x="1385888" y="454343"/>
                        <a:pt x="1338263" y="470535"/>
                        <a:pt x="1323023" y="475298"/>
                      </a:cubicBezTo>
                      <a:cubicBezTo>
                        <a:pt x="1314450" y="473393"/>
                        <a:pt x="1279208" y="493395"/>
                        <a:pt x="1275398" y="489585"/>
                      </a:cubicBezTo>
                      <a:cubicBezTo>
                        <a:pt x="1262063" y="495300"/>
                        <a:pt x="1272540" y="494348"/>
                        <a:pt x="1278255" y="493395"/>
                      </a:cubicBezTo>
                      <a:cubicBezTo>
                        <a:pt x="1245870" y="501968"/>
                        <a:pt x="1220153" y="517208"/>
                        <a:pt x="1163003" y="537210"/>
                      </a:cubicBezTo>
                      <a:cubicBezTo>
                        <a:pt x="1062038" y="569595"/>
                        <a:pt x="1148715" y="538163"/>
                        <a:pt x="1037273" y="581025"/>
                      </a:cubicBezTo>
                      <a:lnTo>
                        <a:pt x="1023938" y="581978"/>
                      </a:lnTo>
                      <a:lnTo>
                        <a:pt x="1018223" y="589598"/>
                      </a:lnTo>
                      <a:cubicBezTo>
                        <a:pt x="996315" y="587693"/>
                        <a:pt x="951548" y="609600"/>
                        <a:pt x="938213" y="604838"/>
                      </a:cubicBezTo>
                      <a:cubicBezTo>
                        <a:pt x="927735" y="612458"/>
                        <a:pt x="914400" y="611505"/>
                        <a:pt x="889635" y="623888"/>
                      </a:cubicBezTo>
                      <a:cubicBezTo>
                        <a:pt x="902970" y="625793"/>
                        <a:pt x="932498" y="613410"/>
                        <a:pt x="945833" y="612458"/>
                      </a:cubicBezTo>
                      <a:cubicBezTo>
                        <a:pt x="850583" y="646748"/>
                        <a:pt x="415290" y="788670"/>
                        <a:pt x="323850" y="817245"/>
                      </a:cubicBezTo>
                      <a:cubicBezTo>
                        <a:pt x="338138" y="811530"/>
                        <a:pt x="334328" y="809625"/>
                        <a:pt x="320040" y="813435"/>
                      </a:cubicBezTo>
                      <a:lnTo>
                        <a:pt x="285750" y="826770"/>
                      </a:lnTo>
                      <a:cubicBezTo>
                        <a:pt x="290513" y="826770"/>
                        <a:pt x="300038" y="823913"/>
                        <a:pt x="295275" y="826770"/>
                      </a:cubicBezTo>
                      <a:cubicBezTo>
                        <a:pt x="280988" y="833438"/>
                        <a:pt x="261938" y="835343"/>
                        <a:pt x="256223" y="842963"/>
                      </a:cubicBezTo>
                      <a:cubicBezTo>
                        <a:pt x="257175" y="840105"/>
                        <a:pt x="232410" y="847725"/>
                        <a:pt x="233363" y="846773"/>
                      </a:cubicBezTo>
                      <a:cubicBezTo>
                        <a:pt x="218123" y="857250"/>
                        <a:pt x="152400" y="868680"/>
                        <a:pt x="136208" y="883920"/>
                      </a:cubicBezTo>
                      <a:cubicBezTo>
                        <a:pt x="87630" y="902018"/>
                        <a:pt x="122873" y="882015"/>
                        <a:pt x="70485" y="900113"/>
                      </a:cubicBezTo>
                      <a:lnTo>
                        <a:pt x="69533" y="907733"/>
                      </a:lnTo>
                      <a:cubicBezTo>
                        <a:pt x="68580" y="907733"/>
                        <a:pt x="50483" y="914400"/>
                        <a:pt x="23813" y="922973"/>
                      </a:cubicBezTo>
                      <a:cubicBezTo>
                        <a:pt x="16193" y="925830"/>
                        <a:pt x="8573" y="928688"/>
                        <a:pt x="0" y="931545"/>
                      </a:cubicBezTo>
                      <a:lnTo>
                        <a:pt x="0" y="1066800"/>
                      </a:lnTo>
                      <a:cubicBezTo>
                        <a:pt x="143828" y="1017270"/>
                        <a:pt x="456248" y="916305"/>
                        <a:pt x="518160" y="892493"/>
                      </a:cubicBezTo>
                      <a:lnTo>
                        <a:pt x="510540" y="895350"/>
                      </a:lnTo>
                      <a:close/>
                    </a:path>
                  </a:pathLst>
                </a:custGeom>
                <a:solidFill>
                  <a:srgbClr val="FFCA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6" name="任意多边形: 形状 8"/>
                <p:cNvSpPr/>
                <p:nvPr/>
              </p:nvSpPr>
              <p:spPr>
                <a:xfrm>
                  <a:off x="4284344" y="2701289"/>
                  <a:ext cx="3618547" cy="1384935"/>
                </a:xfrm>
                <a:custGeom>
                  <a:avLst/>
                  <a:gdLst>
                    <a:gd name="connsiteX0" fmla="*/ 6668 w 3618547"/>
                    <a:gd name="connsiteY0" fmla="*/ 1380173 h 1384935"/>
                    <a:gd name="connsiteX1" fmla="*/ 601980 w 3618547"/>
                    <a:gd name="connsiteY1" fmla="*/ 1179195 h 1384935"/>
                    <a:gd name="connsiteX2" fmla="*/ 595313 w 3618547"/>
                    <a:gd name="connsiteY2" fmla="*/ 1183005 h 1384935"/>
                    <a:gd name="connsiteX3" fmla="*/ 826770 w 3618547"/>
                    <a:gd name="connsiteY3" fmla="*/ 1097280 h 1384935"/>
                    <a:gd name="connsiteX4" fmla="*/ 1695450 w 3618547"/>
                    <a:gd name="connsiteY4" fmla="*/ 810578 h 1384935"/>
                    <a:gd name="connsiteX5" fmla="*/ 1834515 w 3618547"/>
                    <a:gd name="connsiteY5" fmla="*/ 758190 h 1384935"/>
                    <a:gd name="connsiteX6" fmla="*/ 1835468 w 3618547"/>
                    <a:gd name="connsiteY6" fmla="*/ 751523 h 1384935"/>
                    <a:gd name="connsiteX7" fmla="*/ 1977390 w 3618547"/>
                    <a:gd name="connsiteY7" fmla="*/ 709613 h 1384935"/>
                    <a:gd name="connsiteX8" fmla="*/ 3024188 w 3618547"/>
                    <a:gd name="connsiteY8" fmla="*/ 352425 h 1384935"/>
                    <a:gd name="connsiteX9" fmla="*/ 3017520 w 3618547"/>
                    <a:gd name="connsiteY9" fmla="*/ 355283 h 1384935"/>
                    <a:gd name="connsiteX10" fmla="*/ 3516630 w 3618547"/>
                    <a:gd name="connsiteY10" fmla="*/ 186690 h 1384935"/>
                    <a:gd name="connsiteX11" fmla="*/ 3618548 w 3618547"/>
                    <a:gd name="connsiteY11" fmla="*/ 152400 h 1384935"/>
                    <a:gd name="connsiteX12" fmla="*/ 3618548 w 3618547"/>
                    <a:gd name="connsiteY12" fmla="*/ 0 h 1384935"/>
                    <a:gd name="connsiteX13" fmla="*/ 2882265 w 3618547"/>
                    <a:gd name="connsiteY13" fmla="*/ 242888 h 1384935"/>
                    <a:gd name="connsiteX14" fmla="*/ 2905125 w 3618547"/>
                    <a:gd name="connsiteY14" fmla="*/ 217170 h 1384935"/>
                    <a:gd name="connsiteX15" fmla="*/ 2855595 w 3618547"/>
                    <a:gd name="connsiteY15" fmla="*/ 239078 h 1384935"/>
                    <a:gd name="connsiteX16" fmla="*/ 2884170 w 3618547"/>
                    <a:gd name="connsiteY16" fmla="*/ 235268 h 1384935"/>
                    <a:gd name="connsiteX17" fmla="*/ 2660333 w 3618547"/>
                    <a:gd name="connsiteY17" fmla="*/ 321945 h 1384935"/>
                    <a:gd name="connsiteX18" fmla="*/ 2432685 w 3618547"/>
                    <a:gd name="connsiteY18" fmla="*/ 408623 h 1384935"/>
                    <a:gd name="connsiteX19" fmla="*/ 2450783 w 3618547"/>
                    <a:gd name="connsiteY19" fmla="*/ 402908 h 1384935"/>
                    <a:gd name="connsiteX20" fmla="*/ 2305050 w 3618547"/>
                    <a:gd name="connsiteY20" fmla="*/ 456248 h 1384935"/>
                    <a:gd name="connsiteX21" fmla="*/ 2341245 w 3618547"/>
                    <a:gd name="connsiteY21" fmla="*/ 441960 h 1384935"/>
                    <a:gd name="connsiteX22" fmla="*/ 2258378 w 3618547"/>
                    <a:gd name="connsiteY22" fmla="*/ 462915 h 1384935"/>
                    <a:gd name="connsiteX23" fmla="*/ 2282190 w 3618547"/>
                    <a:gd name="connsiteY23" fmla="*/ 458153 h 1384935"/>
                    <a:gd name="connsiteX24" fmla="*/ 2148840 w 3618547"/>
                    <a:gd name="connsiteY24" fmla="*/ 504825 h 1384935"/>
                    <a:gd name="connsiteX25" fmla="*/ 2172653 w 3618547"/>
                    <a:gd name="connsiteY25" fmla="*/ 499110 h 1384935"/>
                    <a:gd name="connsiteX26" fmla="*/ 2124075 w 3618547"/>
                    <a:gd name="connsiteY26" fmla="*/ 515303 h 1384935"/>
                    <a:gd name="connsiteX27" fmla="*/ 2089785 w 3618547"/>
                    <a:gd name="connsiteY27" fmla="*/ 517208 h 1384935"/>
                    <a:gd name="connsiteX28" fmla="*/ 2034540 w 3618547"/>
                    <a:gd name="connsiteY28" fmla="*/ 543878 h 1384935"/>
                    <a:gd name="connsiteX29" fmla="*/ 1974533 w 3618547"/>
                    <a:gd name="connsiteY29" fmla="*/ 561975 h 1384935"/>
                    <a:gd name="connsiteX30" fmla="*/ 1977390 w 3618547"/>
                    <a:gd name="connsiteY30" fmla="*/ 566738 h 1384935"/>
                    <a:gd name="connsiteX31" fmla="*/ 1833563 w 3618547"/>
                    <a:gd name="connsiteY31" fmla="*/ 621983 h 1384935"/>
                    <a:gd name="connsiteX32" fmla="*/ 1676400 w 3618547"/>
                    <a:gd name="connsiteY32" fmla="*/ 676275 h 1384935"/>
                    <a:gd name="connsiteX33" fmla="*/ 1659255 w 3618547"/>
                    <a:gd name="connsiteY33" fmla="*/ 678180 h 1384935"/>
                    <a:gd name="connsiteX34" fmla="*/ 1651635 w 3618547"/>
                    <a:gd name="connsiteY34" fmla="*/ 687705 h 1384935"/>
                    <a:gd name="connsiteX35" fmla="*/ 1551623 w 3618547"/>
                    <a:gd name="connsiteY35" fmla="*/ 706755 h 1384935"/>
                    <a:gd name="connsiteX36" fmla="*/ 1490663 w 3618547"/>
                    <a:gd name="connsiteY36" fmla="*/ 730568 h 1384935"/>
                    <a:gd name="connsiteX37" fmla="*/ 1561148 w 3618547"/>
                    <a:gd name="connsiteY37" fmla="*/ 716280 h 1384935"/>
                    <a:gd name="connsiteX38" fmla="*/ 781050 w 3618547"/>
                    <a:gd name="connsiteY38" fmla="*/ 973455 h 1384935"/>
                    <a:gd name="connsiteX39" fmla="*/ 776288 w 3618547"/>
                    <a:gd name="connsiteY39" fmla="*/ 968693 h 1384935"/>
                    <a:gd name="connsiteX40" fmla="*/ 733425 w 3618547"/>
                    <a:gd name="connsiteY40" fmla="*/ 985838 h 1384935"/>
                    <a:gd name="connsiteX41" fmla="*/ 744855 w 3618547"/>
                    <a:gd name="connsiteY41" fmla="*/ 985838 h 1384935"/>
                    <a:gd name="connsiteX42" fmla="*/ 696278 w 3618547"/>
                    <a:gd name="connsiteY42" fmla="*/ 1005840 h 1384935"/>
                    <a:gd name="connsiteX43" fmla="*/ 666750 w 3618547"/>
                    <a:gd name="connsiteY43" fmla="*/ 1010603 h 1384935"/>
                    <a:gd name="connsiteX44" fmla="*/ 545783 w 3618547"/>
                    <a:gd name="connsiteY44" fmla="*/ 1057275 h 1384935"/>
                    <a:gd name="connsiteX45" fmla="*/ 462915 w 3618547"/>
                    <a:gd name="connsiteY45" fmla="*/ 1077278 h 1384935"/>
                    <a:gd name="connsiteX46" fmla="*/ 461010 w 3618547"/>
                    <a:gd name="connsiteY46" fmla="*/ 1086803 h 1384935"/>
                    <a:gd name="connsiteX47" fmla="*/ 403860 w 3618547"/>
                    <a:gd name="connsiteY47" fmla="*/ 1105853 h 1384935"/>
                    <a:gd name="connsiteX48" fmla="*/ 283845 w 3618547"/>
                    <a:gd name="connsiteY48" fmla="*/ 1146810 h 1384935"/>
                    <a:gd name="connsiteX49" fmla="*/ 119063 w 3618547"/>
                    <a:gd name="connsiteY49" fmla="*/ 1206818 h 1384935"/>
                    <a:gd name="connsiteX50" fmla="*/ 90488 w 3618547"/>
                    <a:gd name="connsiteY50" fmla="*/ 1209675 h 1384935"/>
                    <a:gd name="connsiteX51" fmla="*/ 0 w 3618547"/>
                    <a:gd name="connsiteY51" fmla="*/ 1242060 h 1384935"/>
                    <a:gd name="connsiteX52" fmla="*/ 0 w 3618547"/>
                    <a:gd name="connsiteY52" fmla="*/ 1384935 h 1384935"/>
                    <a:gd name="connsiteX53" fmla="*/ 17145 w 3618547"/>
                    <a:gd name="connsiteY53" fmla="*/ 1378268 h 1384935"/>
                    <a:gd name="connsiteX54" fmla="*/ 6668 w 3618547"/>
                    <a:gd name="connsiteY54" fmla="*/ 1380173 h 13849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3618547" h="1384935">
                      <a:moveTo>
                        <a:pt x="6668" y="1380173"/>
                      </a:moveTo>
                      <a:cubicBezTo>
                        <a:pt x="94298" y="1346835"/>
                        <a:pt x="526733" y="1207770"/>
                        <a:pt x="601980" y="1179195"/>
                      </a:cubicBezTo>
                      <a:lnTo>
                        <a:pt x="595313" y="1183005"/>
                      </a:lnTo>
                      <a:cubicBezTo>
                        <a:pt x="664845" y="1154430"/>
                        <a:pt x="756285" y="1129665"/>
                        <a:pt x="826770" y="1097280"/>
                      </a:cubicBezTo>
                      <a:cubicBezTo>
                        <a:pt x="962978" y="1055370"/>
                        <a:pt x="1544955" y="865823"/>
                        <a:pt x="1695450" y="810578"/>
                      </a:cubicBezTo>
                      <a:cubicBezTo>
                        <a:pt x="1826895" y="763905"/>
                        <a:pt x="1704023" y="801053"/>
                        <a:pt x="1834515" y="758190"/>
                      </a:cubicBezTo>
                      <a:cubicBezTo>
                        <a:pt x="1853565" y="752475"/>
                        <a:pt x="1860233" y="745808"/>
                        <a:pt x="1835468" y="751523"/>
                      </a:cubicBezTo>
                      <a:cubicBezTo>
                        <a:pt x="1878330" y="738188"/>
                        <a:pt x="1934528" y="718185"/>
                        <a:pt x="1977390" y="709613"/>
                      </a:cubicBezTo>
                      <a:cubicBezTo>
                        <a:pt x="2240280" y="614363"/>
                        <a:pt x="2767013" y="439103"/>
                        <a:pt x="3024188" y="352425"/>
                      </a:cubicBezTo>
                      <a:lnTo>
                        <a:pt x="3017520" y="355283"/>
                      </a:lnTo>
                      <a:cubicBezTo>
                        <a:pt x="3101340" y="326708"/>
                        <a:pt x="3308985" y="257175"/>
                        <a:pt x="3516630" y="186690"/>
                      </a:cubicBezTo>
                      <a:cubicBezTo>
                        <a:pt x="3550920" y="175260"/>
                        <a:pt x="3585210" y="163830"/>
                        <a:pt x="3618548" y="152400"/>
                      </a:cubicBezTo>
                      <a:lnTo>
                        <a:pt x="3618548" y="0"/>
                      </a:lnTo>
                      <a:cubicBezTo>
                        <a:pt x="3457575" y="49530"/>
                        <a:pt x="2984183" y="207645"/>
                        <a:pt x="2882265" y="242888"/>
                      </a:cubicBezTo>
                      <a:cubicBezTo>
                        <a:pt x="2887980" y="239078"/>
                        <a:pt x="2899410" y="219075"/>
                        <a:pt x="2905125" y="217170"/>
                      </a:cubicBezTo>
                      <a:lnTo>
                        <a:pt x="2855595" y="239078"/>
                      </a:lnTo>
                      <a:lnTo>
                        <a:pt x="2884170" y="235268"/>
                      </a:lnTo>
                      <a:cubicBezTo>
                        <a:pt x="2856548" y="249555"/>
                        <a:pt x="2758440" y="285750"/>
                        <a:pt x="2660333" y="321945"/>
                      </a:cubicBezTo>
                      <a:cubicBezTo>
                        <a:pt x="2562225" y="358140"/>
                        <a:pt x="2463165" y="394335"/>
                        <a:pt x="2432685" y="408623"/>
                      </a:cubicBezTo>
                      <a:lnTo>
                        <a:pt x="2450783" y="402908"/>
                      </a:lnTo>
                      <a:cubicBezTo>
                        <a:pt x="2402205" y="423863"/>
                        <a:pt x="2366010" y="436245"/>
                        <a:pt x="2305050" y="456248"/>
                      </a:cubicBezTo>
                      <a:lnTo>
                        <a:pt x="2341245" y="441960"/>
                      </a:lnTo>
                      <a:cubicBezTo>
                        <a:pt x="2325053" y="439103"/>
                        <a:pt x="2294573" y="450533"/>
                        <a:pt x="2258378" y="462915"/>
                      </a:cubicBezTo>
                      <a:lnTo>
                        <a:pt x="2282190" y="458153"/>
                      </a:lnTo>
                      <a:cubicBezTo>
                        <a:pt x="2245043" y="478155"/>
                        <a:pt x="2209800" y="482918"/>
                        <a:pt x="2148840" y="504825"/>
                      </a:cubicBezTo>
                      <a:lnTo>
                        <a:pt x="2172653" y="499110"/>
                      </a:lnTo>
                      <a:cubicBezTo>
                        <a:pt x="2160270" y="504825"/>
                        <a:pt x="2142173" y="509588"/>
                        <a:pt x="2124075" y="515303"/>
                      </a:cubicBezTo>
                      <a:cubicBezTo>
                        <a:pt x="2154555" y="501968"/>
                        <a:pt x="2101215" y="518160"/>
                        <a:pt x="2089785" y="517208"/>
                      </a:cubicBezTo>
                      <a:cubicBezTo>
                        <a:pt x="2112645" y="518160"/>
                        <a:pt x="2052638" y="537210"/>
                        <a:pt x="2034540" y="543878"/>
                      </a:cubicBezTo>
                      <a:cubicBezTo>
                        <a:pt x="2023110" y="541973"/>
                        <a:pt x="1979295" y="566738"/>
                        <a:pt x="1974533" y="561975"/>
                      </a:cubicBezTo>
                      <a:cubicBezTo>
                        <a:pt x="1957388" y="568643"/>
                        <a:pt x="1970723" y="568643"/>
                        <a:pt x="1977390" y="566738"/>
                      </a:cubicBezTo>
                      <a:cubicBezTo>
                        <a:pt x="1936433" y="577215"/>
                        <a:pt x="1905000" y="597218"/>
                        <a:pt x="1833563" y="621983"/>
                      </a:cubicBezTo>
                      <a:cubicBezTo>
                        <a:pt x="1706880" y="662940"/>
                        <a:pt x="1815465" y="622935"/>
                        <a:pt x="1676400" y="676275"/>
                      </a:cubicBezTo>
                      <a:lnTo>
                        <a:pt x="1659255" y="678180"/>
                      </a:lnTo>
                      <a:lnTo>
                        <a:pt x="1651635" y="687705"/>
                      </a:lnTo>
                      <a:cubicBezTo>
                        <a:pt x="1624013" y="684848"/>
                        <a:pt x="1567815" y="712470"/>
                        <a:pt x="1551623" y="706755"/>
                      </a:cubicBezTo>
                      <a:cubicBezTo>
                        <a:pt x="1539240" y="715328"/>
                        <a:pt x="1522095" y="715328"/>
                        <a:pt x="1490663" y="730568"/>
                      </a:cubicBezTo>
                      <a:cubicBezTo>
                        <a:pt x="1507808" y="732473"/>
                        <a:pt x="1544003" y="717233"/>
                        <a:pt x="1561148" y="716280"/>
                      </a:cubicBezTo>
                      <a:cubicBezTo>
                        <a:pt x="1440180" y="760095"/>
                        <a:pt x="895350" y="937260"/>
                        <a:pt x="781050" y="973455"/>
                      </a:cubicBezTo>
                      <a:cubicBezTo>
                        <a:pt x="799148" y="966788"/>
                        <a:pt x="793433" y="964883"/>
                        <a:pt x="776288" y="968693"/>
                      </a:cubicBezTo>
                      <a:lnTo>
                        <a:pt x="733425" y="985838"/>
                      </a:lnTo>
                      <a:cubicBezTo>
                        <a:pt x="739140" y="985838"/>
                        <a:pt x="751523" y="982028"/>
                        <a:pt x="744855" y="985838"/>
                      </a:cubicBezTo>
                      <a:cubicBezTo>
                        <a:pt x="726758" y="993458"/>
                        <a:pt x="702945" y="996315"/>
                        <a:pt x="696278" y="1005840"/>
                      </a:cubicBezTo>
                      <a:cubicBezTo>
                        <a:pt x="697230" y="1002030"/>
                        <a:pt x="666750" y="1011555"/>
                        <a:pt x="666750" y="1010603"/>
                      </a:cubicBezTo>
                      <a:cubicBezTo>
                        <a:pt x="647700" y="1023938"/>
                        <a:pt x="565785" y="1037273"/>
                        <a:pt x="545783" y="1057275"/>
                      </a:cubicBezTo>
                      <a:cubicBezTo>
                        <a:pt x="484823" y="1080135"/>
                        <a:pt x="528638" y="1055370"/>
                        <a:pt x="462915" y="1077278"/>
                      </a:cubicBezTo>
                      <a:lnTo>
                        <a:pt x="461010" y="1086803"/>
                      </a:lnTo>
                      <a:cubicBezTo>
                        <a:pt x="459105" y="1086803"/>
                        <a:pt x="437198" y="1094423"/>
                        <a:pt x="403860" y="1105853"/>
                      </a:cubicBezTo>
                      <a:cubicBezTo>
                        <a:pt x="370523" y="1117283"/>
                        <a:pt x="326708" y="1132523"/>
                        <a:pt x="283845" y="1146810"/>
                      </a:cubicBezTo>
                      <a:cubicBezTo>
                        <a:pt x="197168" y="1176338"/>
                        <a:pt x="113348" y="1205865"/>
                        <a:pt x="119063" y="1206818"/>
                      </a:cubicBezTo>
                      <a:cubicBezTo>
                        <a:pt x="113348" y="1206818"/>
                        <a:pt x="107633" y="1205865"/>
                        <a:pt x="90488" y="1209675"/>
                      </a:cubicBezTo>
                      <a:cubicBezTo>
                        <a:pt x="60960" y="1221105"/>
                        <a:pt x="30480" y="1231583"/>
                        <a:pt x="0" y="1242060"/>
                      </a:cubicBezTo>
                      <a:lnTo>
                        <a:pt x="0" y="1384935"/>
                      </a:lnTo>
                      <a:cubicBezTo>
                        <a:pt x="5715" y="1383030"/>
                        <a:pt x="10478" y="1381125"/>
                        <a:pt x="17145" y="1378268"/>
                      </a:cubicBezTo>
                      <a:lnTo>
                        <a:pt x="6668" y="1380173"/>
                      </a:lnTo>
                      <a:close/>
                    </a:path>
                  </a:pathLst>
                </a:custGeom>
                <a:solidFill>
                  <a:srgbClr val="FFCA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7" name="任意多边形: 形状 9"/>
                <p:cNvSpPr/>
                <p:nvPr/>
              </p:nvSpPr>
              <p:spPr>
                <a:xfrm>
                  <a:off x="4286250" y="2648902"/>
                  <a:ext cx="229552" cy="75247"/>
                </a:xfrm>
                <a:custGeom>
                  <a:avLst/>
                  <a:gdLst>
                    <a:gd name="connsiteX0" fmla="*/ 0 w 229552"/>
                    <a:gd name="connsiteY0" fmla="*/ 0 h 75247"/>
                    <a:gd name="connsiteX1" fmla="*/ 0 w 229552"/>
                    <a:gd name="connsiteY1" fmla="*/ 75248 h 75247"/>
                    <a:gd name="connsiteX2" fmla="*/ 229553 w 229552"/>
                    <a:gd name="connsiteY2" fmla="*/ 0 h 75247"/>
                    <a:gd name="connsiteX3" fmla="*/ 0 w 229552"/>
                    <a:gd name="connsiteY3" fmla="*/ 0 h 75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552" h="75247">
                      <a:moveTo>
                        <a:pt x="0" y="0"/>
                      </a:moveTo>
                      <a:lnTo>
                        <a:pt x="0" y="75248"/>
                      </a:lnTo>
                      <a:cubicBezTo>
                        <a:pt x="69533" y="53340"/>
                        <a:pt x="150495" y="26670"/>
                        <a:pt x="22955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CA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8" name="任意多边形: 形状 10"/>
                <p:cNvSpPr/>
                <p:nvPr/>
              </p:nvSpPr>
              <p:spPr>
                <a:xfrm>
                  <a:off x="4285297" y="2648902"/>
                  <a:ext cx="1223010" cy="419099"/>
                </a:xfrm>
                <a:custGeom>
                  <a:avLst/>
                  <a:gdLst>
                    <a:gd name="connsiteX0" fmla="*/ 818198 w 1223010"/>
                    <a:gd name="connsiteY0" fmla="*/ 143828 h 419099"/>
                    <a:gd name="connsiteX1" fmla="*/ 925830 w 1223010"/>
                    <a:gd name="connsiteY1" fmla="*/ 102870 h 419099"/>
                    <a:gd name="connsiteX2" fmla="*/ 926783 w 1223010"/>
                    <a:gd name="connsiteY2" fmla="*/ 98108 h 419099"/>
                    <a:gd name="connsiteX3" fmla="*/ 1036320 w 1223010"/>
                    <a:gd name="connsiteY3" fmla="*/ 65723 h 419099"/>
                    <a:gd name="connsiteX4" fmla="*/ 1223010 w 1223010"/>
                    <a:gd name="connsiteY4" fmla="*/ 0 h 419099"/>
                    <a:gd name="connsiteX5" fmla="*/ 762953 w 1223010"/>
                    <a:gd name="connsiteY5" fmla="*/ 0 h 419099"/>
                    <a:gd name="connsiteX6" fmla="*/ 724853 w 1223010"/>
                    <a:gd name="connsiteY6" fmla="*/ 14288 h 419099"/>
                    <a:gd name="connsiteX7" fmla="*/ 599123 w 1223010"/>
                    <a:gd name="connsiteY7" fmla="*/ 58103 h 419099"/>
                    <a:gd name="connsiteX8" fmla="*/ 585788 w 1223010"/>
                    <a:gd name="connsiteY8" fmla="*/ 59055 h 419099"/>
                    <a:gd name="connsiteX9" fmla="*/ 580073 w 1223010"/>
                    <a:gd name="connsiteY9" fmla="*/ 66675 h 419099"/>
                    <a:gd name="connsiteX10" fmla="*/ 500063 w 1223010"/>
                    <a:gd name="connsiteY10" fmla="*/ 81915 h 419099"/>
                    <a:gd name="connsiteX11" fmla="*/ 451485 w 1223010"/>
                    <a:gd name="connsiteY11" fmla="*/ 100965 h 419099"/>
                    <a:gd name="connsiteX12" fmla="*/ 507683 w 1223010"/>
                    <a:gd name="connsiteY12" fmla="*/ 89535 h 419099"/>
                    <a:gd name="connsiteX13" fmla="*/ 0 w 1223010"/>
                    <a:gd name="connsiteY13" fmla="*/ 257175 h 419099"/>
                    <a:gd name="connsiteX14" fmla="*/ 0 w 1223010"/>
                    <a:gd name="connsiteY14" fmla="*/ 419100 h 419099"/>
                    <a:gd name="connsiteX15" fmla="*/ 145733 w 1223010"/>
                    <a:gd name="connsiteY15" fmla="*/ 365760 h 419099"/>
                    <a:gd name="connsiteX16" fmla="*/ 818198 w 1223010"/>
                    <a:gd name="connsiteY16" fmla="*/ 143828 h 419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223010" h="419099">
                      <a:moveTo>
                        <a:pt x="818198" y="143828"/>
                      </a:moveTo>
                      <a:cubicBezTo>
                        <a:pt x="919163" y="107633"/>
                        <a:pt x="824865" y="136208"/>
                        <a:pt x="925830" y="102870"/>
                      </a:cubicBezTo>
                      <a:cubicBezTo>
                        <a:pt x="940118" y="98108"/>
                        <a:pt x="945833" y="93345"/>
                        <a:pt x="926783" y="98108"/>
                      </a:cubicBezTo>
                      <a:cubicBezTo>
                        <a:pt x="960120" y="88583"/>
                        <a:pt x="1003935" y="72390"/>
                        <a:pt x="1036320" y="65723"/>
                      </a:cubicBezTo>
                      <a:cubicBezTo>
                        <a:pt x="1087755" y="46673"/>
                        <a:pt x="1152525" y="24765"/>
                        <a:pt x="1223010" y="0"/>
                      </a:cubicBezTo>
                      <a:lnTo>
                        <a:pt x="762953" y="0"/>
                      </a:lnTo>
                      <a:cubicBezTo>
                        <a:pt x="751523" y="4763"/>
                        <a:pt x="739140" y="9525"/>
                        <a:pt x="724853" y="14288"/>
                      </a:cubicBezTo>
                      <a:cubicBezTo>
                        <a:pt x="624840" y="46673"/>
                        <a:pt x="711518" y="15240"/>
                        <a:pt x="599123" y="58103"/>
                      </a:cubicBezTo>
                      <a:lnTo>
                        <a:pt x="585788" y="59055"/>
                      </a:lnTo>
                      <a:lnTo>
                        <a:pt x="580073" y="66675"/>
                      </a:lnTo>
                      <a:cubicBezTo>
                        <a:pt x="558165" y="64770"/>
                        <a:pt x="513398" y="86678"/>
                        <a:pt x="500063" y="81915"/>
                      </a:cubicBezTo>
                      <a:cubicBezTo>
                        <a:pt x="489585" y="89535"/>
                        <a:pt x="476250" y="88583"/>
                        <a:pt x="451485" y="100965"/>
                      </a:cubicBezTo>
                      <a:cubicBezTo>
                        <a:pt x="464820" y="102870"/>
                        <a:pt x="494348" y="90488"/>
                        <a:pt x="507683" y="89535"/>
                      </a:cubicBezTo>
                      <a:cubicBezTo>
                        <a:pt x="434340" y="116205"/>
                        <a:pt x="165735" y="203835"/>
                        <a:pt x="0" y="257175"/>
                      </a:cubicBezTo>
                      <a:lnTo>
                        <a:pt x="0" y="419100"/>
                      </a:lnTo>
                      <a:cubicBezTo>
                        <a:pt x="47625" y="401955"/>
                        <a:pt x="102870" y="385763"/>
                        <a:pt x="145733" y="365760"/>
                      </a:cubicBezTo>
                      <a:cubicBezTo>
                        <a:pt x="252413" y="333375"/>
                        <a:pt x="701993" y="186690"/>
                        <a:pt x="818198" y="143828"/>
                      </a:cubicBezTo>
                      <a:close/>
                    </a:path>
                  </a:pathLst>
                </a:custGeom>
                <a:solidFill>
                  <a:srgbClr val="FFCA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9" name="任意多边形: 形状 11"/>
                <p:cNvSpPr/>
                <p:nvPr/>
              </p:nvSpPr>
              <p:spPr>
                <a:xfrm>
                  <a:off x="4617719" y="3074669"/>
                  <a:ext cx="3285172" cy="1130617"/>
                </a:xfrm>
                <a:custGeom>
                  <a:avLst/>
                  <a:gdLst>
                    <a:gd name="connsiteX0" fmla="*/ 452438 w 3285172"/>
                    <a:gd name="connsiteY0" fmla="*/ 1125855 h 1130617"/>
                    <a:gd name="connsiteX1" fmla="*/ 912495 w 3285172"/>
                    <a:gd name="connsiteY1" fmla="*/ 970598 h 1130617"/>
                    <a:gd name="connsiteX2" fmla="*/ 907733 w 3285172"/>
                    <a:gd name="connsiteY2" fmla="*/ 973455 h 1130617"/>
                    <a:gd name="connsiteX3" fmla="*/ 1086803 w 3285172"/>
                    <a:gd name="connsiteY3" fmla="*/ 907733 h 1130617"/>
                    <a:gd name="connsiteX4" fmla="*/ 1758315 w 3285172"/>
                    <a:gd name="connsiteY4" fmla="*/ 685800 h 1130617"/>
                    <a:gd name="connsiteX5" fmla="*/ 1865948 w 3285172"/>
                    <a:gd name="connsiteY5" fmla="*/ 644843 h 1130617"/>
                    <a:gd name="connsiteX6" fmla="*/ 1866900 w 3285172"/>
                    <a:gd name="connsiteY6" fmla="*/ 640080 h 1130617"/>
                    <a:gd name="connsiteX7" fmla="*/ 1976438 w 3285172"/>
                    <a:gd name="connsiteY7" fmla="*/ 607695 h 1130617"/>
                    <a:gd name="connsiteX8" fmla="*/ 2785110 w 3285172"/>
                    <a:gd name="connsiteY8" fmla="*/ 331470 h 1130617"/>
                    <a:gd name="connsiteX9" fmla="*/ 2780348 w 3285172"/>
                    <a:gd name="connsiteY9" fmla="*/ 333375 h 1130617"/>
                    <a:gd name="connsiteX10" fmla="*/ 3166110 w 3285172"/>
                    <a:gd name="connsiteY10" fmla="*/ 203835 h 1130617"/>
                    <a:gd name="connsiteX11" fmla="*/ 3285173 w 3285172"/>
                    <a:gd name="connsiteY11" fmla="*/ 163830 h 1130617"/>
                    <a:gd name="connsiteX12" fmla="*/ 3285173 w 3285172"/>
                    <a:gd name="connsiteY12" fmla="*/ 0 h 1130617"/>
                    <a:gd name="connsiteX13" fmla="*/ 2708910 w 3285172"/>
                    <a:gd name="connsiteY13" fmla="*/ 191453 h 1130617"/>
                    <a:gd name="connsiteX14" fmla="*/ 2731770 w 3285172"/>
                    <a:gd name="connsiteY14" fmla="*/ 164783 h 1130617"/>
                    <a:gd name="connsiteX15" fmla="*/ 2681288 w 3285172"/>
                    <a:gd name="connsiteY15" fmla="*/ 186690 h 1130617"/>
                    <a:gd name="connsiteX16" fmla="*/ 2710815 w 3285172"/>
                    <a:gd name="connsiteY16" fmla="*/ 182880 h 1130617"/>
                    <a:gd name="connsiteX17" fmla="*/ 2480310 w 3285172"/>
                    <a:gd name="connsiteY17" fmla="*/ 272415 h 1130617"/>
                    <a:gd name="connsiteX18" fmla="*/ 2245043 w 3285172"/>
                    <a:gd name="connsiteY18" fmla="*/ 361950 h 1130617"/>
                    <a:gd name="connsiteX19" fmla="*/ 2264093 w 3285172"/>
                    <a:gd name="connsiteY19" fmla="*/ 356235 h 1130617"/>
                    <a:gd name="connsiteX20" fmla="*/ 2113598 w 3285172"/>
                    <a:gd name="connsiteY20" fmla="*/ 411480 h 1130617"/>
                    <a:gd name="connsiteX21" fmla="*/ 2151698 w 3285172"/>
                    <a:gd name="connsiteY21" fmla="*/ 396240 h 1130617"/>
                    <a:gd name="connsiteX22" fmla="*/ 2065973 w 3285172"/>
                    <a:gd name="connsiteY22" fmla="*/ 417195 h 1130617"/>
                    <a:gd name="connsiteX23" fmla="*/ 2089785 w 3285172"/>
                    <a:gd name="connsiteY23" fmla="*/ 412433 h 1130617"/>
                    <a:gd name="connsiteX24" fmla="*/ 1952625 w 3285172"/>
                    <a:gd name="connsiteY24" fmla="*/ 460058 h 1130617"/>
                    <a:gd name="connsiteX25" fmla="*/ 1977390 w 3285172"/>
                    <a:gd name="connsiteY25" fmla="*/ 454343 h 1130617"/>
                    <a:gd name="connsiteX26" fmla="*/ 1927860 w 3285172"/>
                    <a:gd name="connsiteY26" fmla="*/ 471488 h 1130617"/>
                    <a:gd name="connsiteX27" fmla="*/ 1892618 w 3285172"/>
                    <a:gd name="connsiteY27" fmla="*/ 474345 h 1130617"/>
                    <a:gd name="connsiteX28" fmla="*/ 1835468 w 3285172"/>
                    <a:gd name="connsiteY28" fmla="*/ 501968 h 1130617"/>
                    <a:gd name="connsiteX29" fmla="*/ 1773555 w 3285172"/>
                    <a:gd name="connsiteY29" fmla="*/ 521018 h 1130617"/>
                    <a:gd name="connsiteX30" fmla="*/ 1776413 w 3285172"/>
                    <a:gd name="connsiteY30" fmla="*/ 525780 h 1130617"/>
                    <a:gd name="connsiteX31" fmla="*/ 1627823 w 3285172"/>
                    <a:gd name="connsiteY31" fmla="*/ 582930 h 1130617"/>
                    <a:gd name="connsiteX32" fmla="*/ 1464945 w 3285172"/>
                    <a:gd name="connsiteY32" fmla="*/ 639128 h 1130617"/>
                    <a:gd name="connsiteX33" fmla="*/ 1446848 w 3285172"/>
                    <a:gd name="connsiteY33" fmla="*/ 641033 h 1130617"/>
                    <a:gd name="connsiteX34" fmla="*/ 1439228 w 3285172"/>
                    <a:gd name="connsiteY34" fmla="*/ 650558 h 1130617"/>
                    <a:gd name="connsiteX35" fmla="*/ 1336358 w 3285172"/>
                    <a:gd name="connsiteY35" fmla="*/ 669608 h 1130617"/>
                    <a:gd name="connsiteX36" fmla="*/ 1273493 w 3285172"/>
                    <a:gd name="connsiteY36" fmla="*/ 693420 h 1130617"/>
                    <a:gd name="connsiteX37" fmla="*/ 1345883 w 3285172"/>
                    <a:gd name="connsiteY37" fmla="*/ 679133 h 1130617"/>
                    <a:gd name="connsiteX38" fmla="*/ 540068 w 3285172"/>
                    <a:gd name="connsiteY38" fmla="*/ 944880 h 1130617"/>
                    <a:gd name="connsiteX39" fmla="*/ 535305 w 3285172"/>
                    <a:gd name="connsiteY39" fmla="*/ 939165 h 1130617"/>
                    <a:gd name="connsiteX40" fmla="*/ 491490 w 3285172"/>
                    <a:gd name="connsiteY40" fmla="*/ 956310 h 1130617"/>
                    <a:gd name="connsiteX41" fmla="*/ 502920 w 3285172"/>
                    <a:gd name="connsiteY41" fmla="*/ 956310 h 1130617"/>
                    <a:gd name="connsiteX42" fmla="*/ 452438 w 3285172"/>
                    <a:gd name="connsiteY42" fmla="*/ 976313 h 1130617"/>
                    <a:gd name="connsiteX43" fmla="*/ 421958 w 3285172"/>
                    <a:gd name="connsiteY43" fmla="*/ 981075 h 1130617"/>
                    <a:gd name="connsiteX44" fmla="*/ 297180 w 3285172"/>
                    <a:gd name="connsiteY44" fmla="*/ 1028700 h 1130617"/>
                    <a:gd name="connsiteX45" fmla="*/ 211455 w 3285172"/>
                    <a:gd name="connsiteY45" fmla="*/ 1049655 h 1130617"/>
                    <a:gd name="connsiteX46" fmla="*/ 209550 w 3285172"/>
                    <a:gd name="connsiteY46" fmla="*/ 1059180 h 1130617"/>
                    <a:gd name="connsiteX47" fmla="*/ 150495 w 3285172"/>
                    <a:gd name="connsiteY47" fmla="*/ 1079183 h 1130617"/>
                    <a:gd name="connsiteX48" fmla="*/ 26670 w 3285172"/>
                    <a:gd name="connsiteY48" fmla="*/ 1121093 h 1130617"/>
                    <a:gd name="connsiteX49" fmla="*/ 0 w 3285172"/>
                    <a:gd name="connsiteY49" fmla="*/ 1130618 h 1130617"/>
                    <a:gd name="connsiteX50" fmla="*/ 438150 w 3285172"/>
                    <a:gd name="connsiteY50" fmla="*/ 1130618 h 1130617"/>
                    <a:gd name="connsiteX51" fmla="*/ 461963 w 3285172"/>
                    <a:gd name="connsiteY51" fmla="*/ 1121093 h 1130617"/>
                    <a:gd name="connsiteX52" fmla="*/ 452438 w 3285172"/>
                    <a:gd name="connsiteY52" fmla="*/ 1125855 h 1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</a:cxnLst>
                  <a:rect l="l" t="t" r="r" b="b"/>
                  <a:pathLst>
                    <a:path w="3285172" h="1130617">
                      <a:moveTo>
                        <a:pt x="452438" y="1125855"/>
                      </a:moveTo>
                      <a:cubicBezTo>
                        <a:pt x="520065" y="1100138"/>
                        <a:pt x="854393" y="992505"/>
                        <a:pt x="912495" y="970598"/>
                      </a:cubicBezTo>
                      <a:lnTo>
                        <a:pt x="907733" y="973455"/>
                      </a:lnTo>
                      <a:cubicBezTo>
                        <a:pt x="961073" y="951548"/>
                        <a:pt x="1032510" y="932498"/>
                        <a:pt x="1086803" y="907733"/>
                      </a:cubicBezTo>
                      <a:cubicBezTo>
                        <a:pt x="1191578" y="875348"/>
                        <a:pt x="1642110" y="728663"/>
                        <a:pt x="1758315" y="685800"/>
                      </a:cubicBezTo>
                      <a:cubicBezTo>
                        <a:pt x="1859280" y="649605"/>
                        <a:pt x="1764983" y="678180"/>
                        <a:pt x="1865948" y="644843"/>
                      </a:cubicBezTo>
                      <a:cubicBezTo>
                        <a:pt x="1880235" y="640080"/>
                        <a:pt x="1885950" y="635318"/>
                        <a:pt x="1866900" y="640080"/>
                      </a:cubicBezTo>
                      <a:cubicBezTo>
                        <a:pt x="1900238" y="630555"/>
                        <a:pt x="1944053" y="614363"/>
                        <a:pt x="1976438" y="607695"/>
                      </a:cubicBezTo>
                      <a:cubicBezTo>
                        <a:pt x="2179320" y="533400"/>
                        <a:pt x="2586990" y="399097"/>
                        <a:pt x="2785110" y="331470"/>
                      </a:cubicBezTo>
                      <a:lnTo>
                        <a:pt x="2780348" y="333375"/>
                      </a:lnTo>
                      <a:cubicBezTo>
                        <a:pt x="2845118" y="311468"/>
                        <a:pt x="3006090" y="257175"/>
                        <a:pt x="3166110" y="203835"/>
                      </a:cubicBezTo>
                      <a:cubicBezTo>
                        <a:pt x="3206115" y="190500"/>
                        <a:pt x="3247073" y="177165"/>
                        <a:pt x="3285173" y="163830"/>
                      </a:cubicBezTo>
                      <a:lnTo>
                        <a:pt x="3285173" y="0"/>
                      </a:lnTo>
                      <a:cubicBezTo>
                        <a:pt x="3073718" y="68580"/>
                        <a:pt x="2787015" y="164783"/>
                        <a:pt x="2708910" y="191453"/>
                      </a:cubicBezTo>
                      <a:cubicBezTo>
                        <a:pt x="2715578" y="187643"/>
                        <a:pt x="2726055" y="166688"/>
                        <a:pt x="2731770" y="164783"/>
                      </a:cubicBezTo>
                      <a:lnTo>
                        <a:pt x="2681288" y="186690"/>
                      </a:lnTo>
                      <a:lnTo>
                        <a:pt x="2710815" y="182880"/>
                      </a:lnTo>
                      <a:cubicBezTo>
                        <a:pt x="2682240" y="197168"/>
                        <a:pt x="2581275" y="235268"/>
                        <a:pt x="2480310" y="272415"/>
                      </a:cubicBezTo>
                      <a:cubicBezTo>
                        <a:pt x="2379345" y="309563"/>
                        <a:pt x="2277428" y="347663"/>
                        <a:pt x="2245043" y="361950"/>
                      </a:cubicBezTo>
                      <a:lnTo>
                        <a:pt x="2264093" y="356235"/>
                      </a:lnTo>
                      <a:cubicBezTo>
                        <a:pt x="2213610" y="377190"/>
                        <a:pt x="2176463" y="390525"/>
                        <a:pt x="2113598" y="411480"/>
                      </a:cubicBezTo>
                      <a:lnTo>
                        <a:pt x="2151698" y="396240"/>
                      </a:lnTo>
                      <a:cubicBezTo>
                        <a:pt x="2134553" y="393383"/>
                        <a:pt x="2103120" y="404813"/>
                        <a:pt x="2065973" y="417195"/>
                      </a:cubicBezTo>
                      <a:lnTo>
                        <a:pt x="2089785" y="412433"/>
                      </a:lnTo>
                      <a:cubicBezTo>
                        <a:pt x="2050733" y="432435"/>
                        <a:pt x="2014538" y="438150"/>
                        <a:pt x="1952625" y="460058"/>
                      </a:cubicBezTo>
                      <a:lnTo>
                        <a:pt x="1977390" y="454343"/>
                      </a:lnTo>
                      <a:cubicBezTo>
                        <a:pt x="1965008" y="460058"/>
                        <a:pt x="1945958" y="465772"/>
                        <a:pt x="1927860" y="471488"/>
                      </a:cubicBezTo>
                      <a:cubicBezTo>
                        <a:pt x="1959293" y="457200"/>
                        <a:pt x="1904048" y="474345"/>
                        <a:pt x="1892618" y="474345"/>
                      </a:cubicBezTo>
                      <a:cubicBezTo>
                        <a:pt x="1916430" y="475297"/>
                        <a:pt x="1853565" y="494347"/>
                        <a:pt x="1835468" y="501968"/>
                      </a:cubicBezTo>
                      <a:cubicBezTo>
                        <a:pt x="1824038" y="500063"/>
                        <a:pt x="1778318" y="524828"/>
                        <a:pt x="1773555" y="521018"/>
                      </a:cubicBezTo>
                      <a:cubicBezTo>
                        <a:pt x="1756410" y="528638"/>
                        <a:pt x="1769745" y="527685"/>
                        <a:pt x="1776413" y="525780"/>
                      </a:cubicBezTo>
                      <a:cubicBezTo>
                        <a:pt x="1734503" y="536258"/>
                        <a:pt x="1701165" y="557213"/>
                        <a:pt x="1627823" y="582930"/>
                      </a:cubicBezTo>
                      <a:cubicBezTo>
                        <a:pt x="1497330" y="624840"/>
                        <a:pt x="1609725" y="583883"/>
                        <a:pt x="1464945" y="639128"/>
                      </a:cubicBezTo>
                      <a:lnTo>
                        <a:pt x="1446848" y="641033"/>
                      </a:lnTo>
                      <a:lnTo>
                        <a:pt x="1439228" y="650558"/>
                      </a:lnTo>
                      <a:cubicBezTo>
                        <a:pt x="1410653" y="647700"/>
                        <a:pt x="1352550" y="676275"/>
                        <a:pt x="1336358" y="669608"/>
                      </a:cubicBezTo>
                      <a:cubicBezTo>
                        <a:pt x="1323023" y="679133"/>
                        <a:pt x="1305878" y="678180"/>
                        <a:pt x="1273493" y="693420"/>
                      </a:cubicBezTo>
                      <a:cubicBezTo>
                        <a:pt x="1290638" y="696278"/>
                        <a:pt x="1328738" y="680085"/>
                        <a:pt x="1345883" y="679133"/>
                      </a:cubicBezTo>
                      <a:cubicBezTo>
                        <a:pt x="1221105" y="723900"/>
                        <a:pt x="657225" y="907733"/>
                        <a:pt x="540068" y="944880"/>
                      </a:cubicBezTo>
                      <a:cubicBezTo>
                        <a:pt x="559118" y="938213"/>
                        <a:pt x="553403" y="935355"/>
                        <a:pt x="535305" y="939165"/>
                      </a:cubicBezTo>
                      <a:lnTo>
                        <a:pt x="491490" y="956310"/>
                      </a:lnTo>
                      <a:cubicBezTo>
                        <a:pt x="497205" y="956310"/>
                        <a:pt x="509588" y="952500"/>
                        <a:pt x="502920" y="956310"/>
                      </a:cubicBezTo>
                      <a:cubicBezTo>
                        <a:pt x="483870" y="964883"/>
                        <a:pt x="460058" y="967740"/>
                        <a:pt x="452438" y="976313"/>
                      </a:cubicBezTo>
                      <a:cubicBezTo>
                        <a:pt x="453390" y="972502"/>
                        <a:pt x="421958" y="982027"/>
                        <a:pt x="421958" y="981075"/>
                      </a:cubicBezTo>
                      <a:cubicBezTo>
                        <a:pt x="401955" y="994410"/>
                        <a:pt x="317183" y="1008698"/>
                        <a:pt x="297180" y="1028700"/>
                      </a:cubicBezTo>
                      <a:cubicBezTo>
                        <a:pt x="234315" y="1052513"/>
                        <a:pt x="280035" y="1025843"/>
                        <a:pt x="211455" y="1049655"/>
                      </a:cubicBezTo>
                      <a:lnTo>
                        <a:pt x="209550" y="1059180"/>
                      </a:lnTo>
                      <a:cubicBezTo>
                        <a:pt x="207645" y="1059180"/>
                        <a:pt x="184785" y="1066800"/>
                        <a:pt x="150495" y="1079183"/>
                      </a:cubicBezTo>
                      <a:cubicBezTo>
                        <a:pt x="116205" y="1090613"/>
                        <a:pt x="71438" y="1105853"/>
                        <a:pt x="26670" y="1121093"/>
                      </a:cubicBezTo>
                      <a:cubicBezTo>
                        <a:pt x="18098" y="1123950"/>
                        <a:pt x="9525" y="1126808"/>
                        <a:pt x="0" y="1130618"/>
                      </a:cubicBezTo>
                      <a:lnTo>
                        <a:pt x="438150" y="1130618"/>
                      </a:lnTo>
                      <a:cubicBezTo>
                        <a:pt x="444818" y="1127760"/>
                        <a:pt x="452438" y="1124903"/>
                        <a:pt x="461963" y="1121093"/>
                      </a:cubicBezTo>
                      <a:lnTo>
                        <a:pt x="452438" y="1125855"/>
                      </a:lnTo>
                      <a:close/>
                    </a:path>
                  </a:pathLst>
                </a:custGeom>
                <a:solidFill>
                  <a:srgbClr val="FFCA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0" name="任意多边形: 形状 12"/>
                <p:cNvSpPr/>
                <p:nvPr/>
              </p:nvSpPr>
              <p:spPr>
                <a:xfrm>
                  <a:off x="4285297" y="2648902"/>
                  <a:ext cx="2200274" cy="750570"/>
                </a:xfrm>
                <a:custGeom>
                  <a:avLst/>
                  <a:gdLst>
                    <a:gd name="connsiteX0" fmla="*/ 111443 w 2200274"/>
                    <a:gd name="connsiteY0" fmla="*/ 712470 h 750570"/>
                    <a:gd name="connsiteX1" fmla="*/ 290513 w 2200274"/>
                    <a:gd name="connsiteY1" fmla="*/ 646748 h 750570"/>
                    <a:gd name="connsiteX2" fmla="*/ 962025 w 2200274"/>
                    <a:gd name="connsiteY2" fmla="*/ 424815 h 750570"/>
                    <a:gd name="connsiteX3" fmla="*/ 1069658 w 2200274"/>
                    <a:gd name="connsiteY3" fmla="*/ 383858 h 750570"/>
                    <a:gd name="connsiteX4" fmla="*/ 1070610 w 2200274"/>
                    <a:gd name="connsiteY4" fmla="*/ 379095 h 750570"/>
                    <a:gd name="connsiteX5" fmla="*/ 1180148 w 2200274"/>
                    <a:gd name="connsiteY5" fmla="*/ 346710 h 750570"/>
                    <a:gd name="connsiteX6" fmla="*/ 1988820 w 2200274"/>
                    <a:gd name="connsiteY6" fmla="*/ 70485 h 750570"/>
                    <a:gd name="connsiteX7" fmla="*/ 1984058 w 2200274"/>
                    <a:gd name="connsiteY7" fmla="*/ 72390 h 750570"/>
                    <a:gd name="connsiteX8" fmla="*/ 2200275 w 2200274"/>
                    <a:gd name="connsiteY8" fmla="*/ 0 h 750570"/>
                    <a:gd name="connsiteX9" fmla="*/ 1728788 w 2200274"/>
                    <a:gd name="connsiteY9" fmla="*/ 0 h 750570"/>
                    <a:gd name="connsiteX10" fmla="*/ 1684020 w 2200274"/>
                    <a:gd name="connsiteY10" fmla="*/ 16193 h 750570"/>
                    <a:gd name="connsiteX11" fmla="*/ 1502093 w 2200274"/>
                    <a:gd name="connsiteY11" fmla="*/ 85725 h 750570"/>
                    <a:gd name="connsiteX12" fmla="*/ 1516380 w 2200274"/>
                    <a:gd name="connsiteY12" fmla="*/ 80963 h 750570"/>
                    <a:gd name="connsiteX13" fmla="*/ 1400175 w 2200274"/>
                    <a:gd name="connsiteY13" fmla="*/ 123825 h 750570"/>
                    <a:gd name="connsiteX14" fmla="*/ 1429703 w 2200274"/>
                    <a:gd name="connsiteY14" fmla="*/ 112395 h 750570"/>
                    <a:gd name="connsiteX15" fmla="*/ 1363028 w 2200274"/>
                    <a:gd name="connsiteY15" fmla="*/ 128588 h 750570"/>
                    <a:gd name="connsiteX16" fmla="*/ 1382078 w 2200274"/>
                    <a:gd name="connsiteY16" fmla="*/ 124778 h 750570"/>
                    <a:gd name="connsiteX17" fmla="*/ 1276350 w 2200274"/>
                    <a:gd name="connsiteY17" fmla="*/ 161925 h 750570"/>
                    <a:gd name="connsiteX18" fmla="*/ 1295400 w 2200274"/>
                    <a:gd name="connsiteY18" fmla="*/ 157163 h 750570"/>
                    <a:gd name="connsiteX19" fmla="*/ 1256348 w 2200274"/>
                    <a:gd name="connsiteY19" fmla="*/ 170498 h 750570"/>
                    <a:gd name="connsiteX20" fmla="*/ 1228725 w 2200274"/>
                    <a:gd name="connsiteY20" fmla="*/ 172403 h 750570"/>
                    <a:gd name="connsiteX21" fmla="*/ 1183958 w 2200274"/>
                    <a:gd name="connsiteY21" fmla="*/ 193358 h 750570"/>
                    <a:gd name="connsiteX22" fmla="*/ 1136333 w 2200274"/>
                    <a:gd name="connsiteY22" fmla="*/ 207645 h 750570"/>
                    <a:gd name="connsiteX23" fmla="*/ 1139190 w 2200274"/>
                    <a:gd name="connsiteY23" fmla="*/ 211455 h 750570"/>
                    <a:gd name="connsiteX24" fmla="*/ 1023938 w 2200274"/>
                    <a:gd name="connsiteY24" fmla="*/ 255270 h 750570"/>
                    <a:gd name="connsiteX25" fmla="*/ 898208 w 2200274"/>
                    <a:gd name="connsiteY25" fmla="*/ 299085 h 750570"/>
                    <a:gd name="connsiteX26" fmla="*/ 884873 w 2200274"/>
                    <a:gd name="connsiteY26" fmla="*/ 300038 h 750570"/>
                    <a:gd name="connsiteX27" fmla="*/ 877253 w 2200274"/>
                    <a:gd name="connsiteY27" fmla="*/ 308610 h 750570"/>
                    <a:gd name="connsiteX28" fmla="*/ 797243 w 2200274"/>
                    <a:gd name="connsiteY28" fmla="*/ 323850 h 750570"/>
                    <a:gd name="connsiteX29" fmla="*/ 748665 w 2200274"/>
                    <a:gd name="connsiteY29" fmla="*/ 342900 h 750570"/>
                    <a:gd name="connsiteX30" fmla="*/ 804863 w 2200274"/>
                    <a:gd name="connsiteY30" fmla="*/ 331470 h 750570"/>
                    <a:gd name="connsiteX31" fmla="*/ 181928 w 2200274"/>
                    <a:gd name="connsiteY31" fmla="*/ 537210 h 750570"/>
                    <a:gd name="connsiteX32" fmla="*/ 178118 w 2200274"/>
                    <a:gd name="connsiteY32" fmla="*/ 533400 h 750570"/>
                    <a:gd name="connsiteX33" fmla="*/ 143828 w 2200274"/>
                    <a:gd name="connsiteY33" fmla="*/ 546735 h 750570"/>
                    <a:gd name="connsiteX34" fmla="*/ 153353 w 2200274"/>
                    <a:gd name="connsiteY34" fmla="*/ 546735 h 750570"/>
                    <a:gd name="connsiteX35" fmla="*/ 114300 w 2200274"/>
                    <a:gd name="connsiteY35" fmla="*/ 562928 h 750570"/>
                    <a:gd name="connsiteX36" fmla="*/ 91440 w 2200274"/>
                    <a:gd name="connsiteY36" fmla="*/ 566738 h 750570"/>
                    <a:gd name="connsiteX37" fmla="*/ 0 w 2200274"/>
                    <a:gd name="connsiteY37" fmla="*/ 600075 h 750570"/>
                    <a:gd name="connsiteX38" fmla="*/ 0 w 2200274"/>
                    <a:gd name="connsiteY38" fmla="*/ 750570 h 750570"/>
                    <a:gd name="connsiteX39" fmla="*/ 115253 w 2200274"/>
                    <a:gd name="connsiteY39" fmla="*/ 711518 h 750570"/>
                    <a:gd name="connsiteX40" fmla="*/ 111443 w 2200274"/>
                    <a:gd name="connsiteY40" fmla="*/ 712470 h 7505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2200274" h="750570">
                      <a:moveTo>
                        <a:pt x="111443" y="712470"/>
                      </a:moveTo>
                      <a:cubicBezTo>
                        <a:pt x="164783" y="690563"/>
                        <a:pt x="236220" y="671513"/>
                        <a:pt x="290513" y="646748"/>
                      </a:cubicBezTo>
                      <a:cubicBezTo>
                        <a:pt x="395288" y="614363"/>
                        <a:pt x="845820" y="467678"/>
                        <a:pt x="962025" y="424815"/>
                      </a:cubicBezTo>
                      <a:cubicBezTo>
                        <a:pt x="1062990" y="388620"/>
                        <a:pt x="968693" y="417195"/>
                        <a:pt x="1069658" y="383858"/>
                      </a:cubicBezTo>
                      <a:cubicBezTo>
                        <a:pt x="1083945" y="379095"/>
                        <a:pt x="1089660" y="374333"/>
                        <a:pt x="1070610" y="379095"/>
                      </a:cubicBezTo>
                      <a:cubicBezTo>
                        <a:pt x="1103948" y="369570"/>
                        <a:pt x="1147763" y="353378"/>
                        <a:pt x="1180148" y="346710"/>
                      </a:cubicBezTo>
                      <a:cubicBezTo>
                        <a:pt x="1383030" y="272415"/>
                        <a:pt x="1790700" y="138113"/>
                        <a:pt x="1988820" y="70485"/>
                      </a:cubicBezTo>
                      <a:lnTo>
                        <a:pt x="1984058" y="72390"/>
                      </a:lnTo>
                      <a:cubicBezTo>
                        <a:pt x="2025968" y="58103"/>
                        <a:pt x="2105978" y="31433"/>
                        <a:pt x="2200275" y="0"/>
                      </a:cubicBezTo>
                      <a:lnTo>
                        <a:pt x="1728788" y="0"/>
                      </a:lnTo>
                      <a:cubicBezTo>
                        <a:pt x="1714500" y="5715"/>
                        <a:pt x="1699260" y="11430"/>
                        <a:pt x="1684020" y="16193"/>
                      </a:cubicBezTo>
                      <a:cubicBezTo>
                        <a:pt x="1605915" y="44768"/>
                        <a:pt x="1526858" y="74295"/>
                        <a:pt x="1502093" y="85725"/>
                      </a:cubicBezTo>
                      <a:lnTo>
                        <a:pt x="1516380" y="80963"/>
                      </a:lnTo>
                      <a:cubicBezTo>
                        <a:pt x="1477328" y="97155"/>
                        <a:pt x="1448753" y="107633"/>
                        <a:pt x="1400175" y="123825"/>
                      </a:cubicBezTo>
                      <a:lnTo>
                        <a:pt x="1429703" y="112395"/>
                      </a:lnTo>
                      <a:cubicBezTo>
                        <a:pt x="1416368" y="110490"/>
                        <a:pt x="1392555" y="119063"/>
                        <a:pt x="1363028" y="128588"/>
                      </a:cubicBezTo>
                      <a:lnTo>
                        <a:pt x="1382078" y="124778"/>
                      </a:lnTo>
                      <a:cubicBezTo>
                        <a:pt x="1352550" y="140970"/>
                        <a:pt x="1323975" y="144780"/>
                        <a:pt x="1276350" y="161925"/>
                      </a:cubicBezTo>
                      <a:lnTo>
                        <a:pt x="1295400" y="157163"/>
                      </a:lnTo>
                      <a:cubicBezTo>
                        <a:pt x="1285875" y="161925"/>
                        <a:pt x="1271588" y="165735"/>
                        <a:pt x="1256348" y="170498"/>
                      </a:cubicBezTo>
                      <a:cubicBezTo>
                        <a:pt x="1281113" y="159068"/>
                        <a:pt x="1238250" y="172403"/>
                        <a:pt x="1228725" y="172403"/>
                      </a:cubicBezTo>
                      <a:cubicBezTo>
                        <a:pt x="1246823" y="172403"/>
                        <a:pt x="1199198" y="188595"/>
                        <a:pt x="1183958" y="193358"/>
                      </a:cubicBezTo>
                      <a:cubicBezTo>
                        <a:pt x="1175385" y="191453"/>
                        <a:pt x="1140143" y="211455"/>
                        <a:pt x="1136333" y="207645"/>
                      </a:cubicBezTo>
                      <a:cubicBezTo>
                        <a:pt x="1122998" y="213360"/>
                        <a:pt x="1133475" y="212408"/>
                        <a:pt x="1139190" y="211455"/>
                      </a:cubicBezTo>
                      <a:cubicBezTo>
                        <a:pt x="1106805" y="220028"/>
                        <a:pt x="1081088" y="235268"/>
                        <a:pt x="1023938" y="255270"/>
                      </a:cubicBezTo>
                      <a:cubicBezTo>
                        <a:pt x="922973" y="287655"/>
                        <a:pt x="1009650" y="256223"/>
                        <a:pt x="898208" y="299085"/>
                      </a:cubicBezTo>
                      <a:lnTo>
                        <a:pt x="884873" y="300038"/>
                      </a:lnTo>
                      <a:lnTo>
                        <a:pt x="877253" y="308610"/>
                      </a:lnTo>
                      <a:cubicBezTo>
                        <a:pt x="855345" y="306705"/>
                        <a:pt x="810578" y="328613"/>
                        <a:pt x="797243" y="323850"/>
                      </a:cubicBezTo>
                      <a:cubicBezTo>
                        <a:pt x="786765" y="331470"/>
                        <a:pt x="773430" y="330518"/>
                        <a:pt x="748665" y="342900"/>
                      </a:cubicBezTo>
                      <a:cubicBezTo>
                        <a:pt x="762000" y="344805"/>
                        <a:pt x="791528" y="332423"/>
                        <a:pt x="804863" y="331470"/>
                      </a:cubicBezTo>
                      <a:cubicBezTo>
                        <a:pt x="708660" y="366713"/>
                        <a:pt x="272415" y="507683"/>
                        <a:pt x="181928" y="537210"/>
                      </a:cubicBezTo>
                      <a:cubicBezTo>
                        <a:pt x="196215" y="531495"/>
                        <a:pt x="192405" y="529590"/>
                        <a:pt x="178118" y="533400"/>
                      </a:cubicBezTo>
                      <a:lnTo>
                        <a:pt x="143828" y="546735"/>
                      </a:lnTo>
                      <a:cubicBezTo>
                        <a:pt x="148590" y="546735"/>
                        <a:pt x="158115" y="543878"/>
                        <a:pt x="153353" y="546735"/>
                      </a:cubicBezTo>
                      <a:cubicBezTo>
                        <a:pt x="139065" y="553403"/>
                        <a:pt x="120015" y="555308"/>
                        <a:pt x="114300" y="562928"/>
                      </a:cubicBezTo>
                      <a:cubicBezTo>
                        <a:pt x="115253" y="560070"/>
                        <a:pt x="90488" y="567690"/>
                        <a:pt x="91440" y="566738"/>
                      </a:cubicBezTo>
                      <a:cubicBezTo>
                        <a:pt x="77153" y="576263"/>
                        <a:pt x="21908" y="586740"/>
                        <a:pt x="0" y="600075"/>
                      </a:cubicBezTo>
                      <a:lnTo>
                        <a:pt x="0" y="750570"/>
                      </a:lnTo>
                      <a:cubicBezTo>
                        <a:pt x="54293" y="732473"/>
                        <a:pt x="97155" y="718185"/>
                        <a:pt x="115253" y="711518"/>
                      </a:cubicBezTo>
                      <a:lnTo>
                        <a:pt x="111443" y="712470"/>
                      </a:lnTo>
                      <a:close/>
                    </a:path>
                  </a:pathLst>
                </a:custGeom>
                <a:solidFill>
                  <a:srgbClr val="FFCA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1" name="任意多边形: 形状 13"/>
                <p:cNvSpPr/>
                <p:nvPr/>
              </p:nvSpPr>
              <p:spPr>
                <a:xfrm>
                  <a:off x="7421880" y="4039552"/>
                  <a:ext cx="481964" cy="167639"/>
                </a:xfrm>
                <a:custGeom>
                  <a:avLst/>
                  <a:gdLst>
                    <a:gd name="connsiteX0" fmla="*/ 272415 w 481964"/>
                    <a:gd name="connsiteY0" fmla="*/ 80010 h 167639"/>
                    <a:gd name="connsiteX1" fmla="*/ 286702 w 481964"/>
                    <a:gd name="connsiteY1" fmla="*/ 75247 h 167639"/>
                    <a:gd name="connsiteX2" fmla="*/ 170497 w 481964"/>
                    <a:gd name="connsiteY2" fmla="*/ 118110 h 167639"/>
                    <a:gd name="connsiteX3" fmla="*/ 200025 w 481964"/>
                    <a:gd name="connsiteY3" fmla="*/ 106680 h 167639"/>
                    <a:gd name="connsiteX4" fmla="*/ 133350 w 481964"/>
                    <a:gd name="connsiteY4" fmla="*/ 122872 h 167639"/>
                    <a:gd name="connsiteX5" fmla="*/ 152400 w 481964"/>
                    <a:gd name="connsiteY5" fmla="*/ 119063 h 167639"/>
                    <a:gd name="connsiteX6" fmla="*/ 46672 w 481964"/>
                    <a:gd name="connsiteY6" fmla="*/ 156210 h 167639"/>
                    <a:gd name="connsiteX7" fmla="*/ 65722 w 481964"/>
                    <a:gd name="connsiteY7" fmla="*/ 151447 h 167639"/>
                    <a:gd name="connsiteX8" fmla="*/ 27622 w 481964"/>
                    <a:gd name="connsiteY8" fmla="*/ 164782 h 167639"/>
                    <a:gd name="connsiteX9" fmla="*/ 0 w 481964"/>
                    <a:gd name="connsiteY9" fmla="*/ 166688 h 167639"/>
                    <a:gd name="connsiteX10" fmla="*/ 3810 w 481964"/>
                    <a:gd name="connsiteY10" fmla="*/ 167640 h 167639"/>
                    <a:gd name="connsiteX11" fmla="*/ 481965 w 481964"/>
                    <a:gd name="connsiteY11" fmla="*/ 167640 h 167639"/>
                    <a:gd name="connsiteX12" fmla="*/ 481965 w 481964"/>
                    <a:gd name="connsiteY12" fmla="*/ 0 h 167639"/>
                    <a:gd name="connsiteX13" fmla="*/ 454342 w 481964"/>
                    <a:gd name="connsiteY13" fmla="*/ 10477 h 167639"/>
                    <a:gd name="connsiteX14" fmla="*/ 272415 w 481964"/>
                    <a:gd name="connsiteY14" fmla="*/ 80010 h 167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81964" h="167639">
                      <a:moveTo>
                        <a:pt x="272415" y="80010"/>
                      </a:moveTo>
                      <a:lnTo>
                        <a:pt x="286702" y="75247"/>
                      </a:lnTo>
                      <a:cubicBezTo>
                        <a:pt x="247650" y="91440"/>
                        <a:pt x="219075" y="101917"/>
                        <a:pt x="170497" y="118110"/>
                      </a:cubicBezTo>
                      <a:lnTo>
                        <a:pt x="200025" y="106680"/>
                      </a:lnTo>
                      <a:cubicBezTo>
                        <a:pt x="186690" y="104775"/>
                        <a:pt x="162877" y="113347"/>
                        <a:pt x="133350" y="122872"/>
                      </a:cubicBezTo>
                      <a:lnTo>
                        <a:pt x="152400" y="119063"/>
                      </a:lnTo>
                      <a:cubicBezTo>
                        <a:pt x="122872" y="135255"/>
                        <a:pt x="94297" y="139065"/>
                        <a:pt x="46672" y="156210"/>
                      </a:cubicBezTo>
                      <a:lnTo>
                        <a:pt x="65722" y="151447"/>
                      </a:lnTo>
                      <a:cubicBezTo>
                        <a:pt x="56197" y="156210"/>
                        <a:pt x="41910" y="160020"/>
                        <a:pt x="27622" y="164782"/>
                      </a:cubicBezTo>
                      <a:cubicBezTo>
                        <a:pt x="52388" y="153352"/>
                        <a:pt x="9525" y="166688"/>
                        <a:pt x="0" y="166688"/>
                      </a:cubicBezTo>
                      <a:cubicBezTo>
                        <a:pt x="2857" y="166688"/>
                        <a:pt x="3810" y="167640"/>
                        <a:pt x="3810" y="167640"/>
                      </a:cubicBezTo>
                      <a:lnTo>
                        <a:pt x="481965" y="167640"/>
                      </a:lnTo>
                      <a:lnTo>
                        <a:pt x="481965" y="0"/>
                      </a:lnTo>
                      <a:cubicBezTo>
                        <a:pt x="473392" y="2857"/>
                        <a:pt x="463867" y="6667"/>
                        <a:pt x="454342" y="10477"/>
                      </a:cubicBezTo>
                      <a:cubicBezTo>
                        <a:pt x="375285" y="40005"/>
                        <a:pt x="296227" y="68580"/>
                        <a:pt x="272415" y="80010"/>
                      </a:cubicBezTo>
                      <a:close/>
                    </a:path>
                  </a:pathLst>
                </a:custGeom>
                <a:solidFill>
                  <a:srgbClr val="FFCA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2" name="任意多边形: 形状 14"/>
                <p:cNvSpPr/>
                <p:nvPr/>
              </p:nvSpPr>
              <p:spPr>
                <a:xfrm>
                  <a:off x="6567487" y="3734752"/>
                  <a:ext cx="1334452" cy="473392"/>
                </a:xfrm>
                <a:custGeom>
                  <a:avLst/>
                  <a:gdLst>
                    <a:gd name="connsiteX0" fmla="*/ 550545 w 1334452"/>
                    <a:gd name="connsiteY0" fmla="*/ 401955 h 473392"/>
                    <a:gd name="connsiteX1" fmla="*/ 551497 w 1334452"/>
                    <a:gd name="connsiteY1" fmla="*/ 397193 h 473392"/>
                    <a:gd name="connsiteX2" fmla="*/ 661035 w 1334452"/>
                    <a:gd name="connsiteY2" fmla="*/ 364807 h 473392"/>
                    <a:gd name="connsiteX3" fmla="*/ 1334453 w 1334452"/>
                    <a:gd name="connsiteY3" fmla="*/ 134302 h 473392"/>
                    <a:gd name="connsiteX4" fmla="*/ 1334453 w 1334452"/>
                    <a:gd name="connsiteY4" fmla="*/ 0 h 473392"/>
                    <a:gd name="connsiteX5" fmla="*/ 1212532 w 1334452"/>
                    <a:gd name="connsiteY5" fmla="*/ 40958 h 473392"/>
                    <a:gd name="connsiteX6" fmla="*/ 1230630 w 1334452"/>
                    <a:gd name="connsiteY6" fmla="*/ 20955 h 473392"/>
                    <a:gd name="connsiteX7" fmla="*/ 1191578 w 1334452"/>
                    <a:gd name="connsiteY7" fmla="*/ 38100 h 473392"/>
                    <a:gd name="connsiteX8" fmla="*/ 1214438 w 1334452"/>
                    <a:gd name="connsiteY8" fmla="*/ 35243 h 473392"/>
                    <a:gd name="connsiteX9" fmla="*/ 1036320 w 1334452"/>
                    <a:gd name="connsiteY9" fmla="*/ 104775 h 473392"/>
                    <a:gd name="connsiteX10" fmla="*/ 854393 w 1334452"/>
                    <a:gd name="connsiteY10" fmla="*/ 174307 h 473392"/>
                    <a:gd name="connsiteX11" fmla="*/ 868680 w 1334452"/>
                    <a:gd name="connsiteY11" fmla="*/ 169545 h 473392"/>
                    <a:gd name="connsiteX12" fmla="*/ 752475 w 1334452"/>
                    <a:gd name="connsiteY12" fmla="*/ 212407 h 473392"/>
                    <a:gd name="connsiteX13" fmla="*/ 782003 w 1334452"/>
                    <a:gd name="connsiteY13" fmla="*/ 200977 h 473392"/>
                    <a:gd name="connsiteX14" fmla="*/ 715328 w 1334452"/>
                    <a:gd name="connsiteY14" fmla="*/ 217170 h 473392"/>
                    <a:gd name="connsiteX15" fmla="*/ 734378 w 1334452"/>
                    <a:gd name="connsiteY15" fmla="*/ 213360 h 473392"/>
                    <a:gd name="connsiteX16" fmla="*/ 628650 w 1334452"/>
                    <a:gd name="connsiteY16" fmla="*/ 250507 h 473392"/>
                    <a:gd name="connsiteX17" fmla="*/ 647700 w 1334452"/>
                    <a:gd name="connsiteY17" fmla="*/ 245745 h 473392"/>
                    <a:gd name="connsiteX18" fmla="*/ 609600 w 1334452"/>
                    <a:gd name="connsiteY18" fmla="*/ 259080 h 473392"/>
                    <a:gd name="connsiteX19" fmla="*/ 581978 w 1334452"/>
                    <a:gd name="connsiteY19" fmla="*/ 260985 h 473392"/>
                    <a:gd name="connsiteX20" fmla="*/ 537210 w 1334452"/>
                    <a:gd name="connsiteY20" fmla="*/ 281940 h 473392"/>
                    <a:gd name="connsiteX21" fmla="*/ 489585 w 1334452"/>
                    <a:gd name="connsiteY21" fmla="*/ 296228 h 473392"/>
                    <a:gd name="connsiteX22" fmla="*/ 492443 w 1334452"/>
                    <a:gd name="connsiteY22" fmla="*/ 300038 h 473392"/>
                    <a:gd name="connsiteX23" fmla="*/ 377190 w 1334452"/>
                    <a:gd name="connsiteY23" fmla="*/ 343853 h 473392"/>
                    <a:gd name="connsiteX24" fmla="*/ 251460 w 1334452"/>
                    <a:gd name="connsiteY24" fmla="*/ 387668 h 473392"/>
                    <a:gd name="connsiteX25" fmla="*/ 238125 w 1334452"/>
                    <a:gd name="connsiteY25" fmla="*/ 388620 h 473392"/>
                    <a:gd name="connsiteX26" fmla="*/ 232410 w 1334452"/>
                    <a:gd name="connsiteY26" fmla="*/ 396240 h 473392"/>
                    <a:gd name="connsiteX27" fmla="*/ 152400 w 1334452"/>
                    <a:gd name="connsiteY27" fmla="*/ 411480 h 473392"/>
                    <a:gd name="connsiteX28" fmla="*/ 103822 w 1334452"/>
                    <a:gd name="connsiteY28" fmla="*/ 430530 h 473392"/>
                    <a:gd name="connsiteX29" fmla="*/ 160020 w 1334452"/>
                    <a:gd name="connsiteY29" fmla="*/ 419100 h 473392"/>
                    <a:gd name="connsiteX30" fmla="*/ 0 w 1334452"/>
                    <a:gd name="connsiteY30" fmla="*/ 473393 h 473392"/>
                    <a:gd name="connsiteX31" fmla="*/ 357188 w 1334452"/>
                    <a:gd name="connsiteY31" fmla="*/ 473393 h 473392"/>
                    <a:gd name="connsiteX32" fmla="*/ 443865 w 1334452"/>
                    <a:gd name="connsiteY32" fmla="*/ 442913 h 473392"/>
                    <a:gd name="connsiteX33" fmla="*/ 550545 w 1334452"/>
                    <a:gd name="connsiteY33" fmla="*/ 401955 h 473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334452" h="473392">
                      <a:moveTo>
                        <a:pt x="550545" y="401955"/>
                      </a:moveTo>
                      <a:cubicBezTo>
                        <a:pt x="564832" y="397193"/>
                        <a:pt x="570547" y="392430"/>
                        <a:pt x="551497" y="397193"/>
                      </a:cubicBezTo>
                      <a:cubicBezTo>
                        <a:pt x="584835" y="387668"/>
                        <a:pt x="628650" y="371475"/>
                        <a:pt x="661035" y="364807"/>
                      </a:cubicBezTo>
                      <a:cubicBezTo>
                        <a:pt x="824865" y="304800"/>
                        <a:pt x="1122045" y="205740"/>
                        <a:pt x="1334453" y="134302"/>
                      </a:cubicBezTo>
                      <a:lnTo>
                        <a:pt x="1334453" y="0"/>
                      </a:lnTo>
                      <a:cubicBezTo>
                        <a:pt x="1279207" y="18098"/>
                        <a:pt x="1234440" y="33338"/>
                        <a:pt x="1212532" y="40958"/>
                      </a:cubicBezTo>
                      <a:cubicBezTo>
                        <a:pt x="1217295" y="38100"/>
                        <a:pt x="1225868" y="21908"/>
                        <a:pt x="1230630" y="20955"/>
                      </a:cubicBezTo>
                      <a:lnTo>
                        <a:pt x="1191578" y="38100"/>
                      </a:lnTo>
                      <a:lnTo>
                        <a:pt x="1214438" y="35243"/>
                      </a:lnTo>
                      <a:cubicBezTo>
                        <a:pt x="1191578" y="46673"/>
                        <a:pt x="1114425" y="75248"/>
                        <a:pt x="1036320" y="104775"/>
                      </a:cubicBezTo>
                      <a:cubicBezTo>
                        <a:pt x="958215" y="133350"/>
                        <a:pt x="879157" y="162877"/>
                        <a:pt x="854393" y="174307"/>
                      </a:cubicBezTo>
                      <a:lnTo>
                        <a:pt x="868680" y="169545"/>
                      </a:lnTo>
                      <a:cubicBezTo>
                        <a:pt x="829628" y="185738"/>
                        <a:pt x="801053" y="196215"/>
                        <a:pt x="752475" y="212407"/>
                      </a:cubicBezTo>
                      <a:lnTo>
                        <a:pt x="782003" y="200977"/>
                      </a:lnTo>
                      <a:cubicBezTo>
                        <a:pt x="768668" y="199073"/>
                        <a:pt x="744855" y="207645"/>
                        <a:pt x="715328" y="217170"/>
                      </a:cubicBezTo>
                      <a:lnTo>
                        <a:pt x="734378" y="213360"/>
                      </a:lnTo>
                      <a:cubicBezTo>
                        <a:pt x="704850" y="229552"/>
                        <a:pt x="676275" y="233363"/>
                        <a:pt x="628650" y="250507"/>
                      </a:cubicBezTo>
                      <a:lnTo>
                        <a:pt x="647700" y="245745"/>
                      </a:lnTo>
                      <a:cubicBezTo>
                        <a:pt x="638175" y="250507"/>
                        <a:pt x="623888" y="254318"/>
                        <a:pt x="609600" y="259080"/>
                      </a:cubicBezTo>
                      <a:cubicBezTo>
                        <a:pt x="634365" y="247650"/>
                        <a:pt x="591503" y="260985"/>
                        <a:pt x="581978" y="260985"/>
                      </a:cubicBezTo>
                      <a:cubicBezTo>
                        <a:pt x="600075" y="260985"/>
                        <a:pt x="552450" y="277178"/>
                        <a:pt x="537210" y="281940"/>
                      </a:cubicBezTo>
                      <a:cubicBezTo>
                        <a:pt x="528638" y="280035"/>
                        <a:pt x="493395" y="300038"/>
                        <a:pt x="489585" y="296228"/>
                      </a:cubicBezTo>
                      <a:cubicBezTo>
                        <a:pt x="476250" y="301943"/>
                        <a:pt x="486728" y="300990"/>
                        <a:pt x="492443" y="300038"/>
                      </a:cubicBezTo>
                      <a:cubicBezTo>
                        <a:pt x="460057" y="308610"/>
                        <a:pt x="434340" y="323850"/>
                        <a:pt x="377190" y="343853"/>
                      </a:cubicBezTo>
                      <a:cubicBezTo>
                        <a:pt x="276225" y="376238"/>
                        <a:pt x="362903" y="344805"/>
                        <a:pt x="251460" y="387668"/>
                      </a:cubicBezTo>
                      <a:lnTo>
                        <a:pt x="238125" y="388620"/>
                      </a:lnTo>
                      <a:lnTo>
                        <a:pt x="232410" y="396240"/>
                      </a:lnTo>
                      <a:cubicBezTo>
                        <a:pt x="210503" y="394335"/>
                        <a:pt x="165735" y="416243"/>
                        <a:pt x="152400" y="411480"/>
                      </a:cubicBezTo>
                      <a:cubicBezTo>
                        <a:pt x="141922" y="419100"/>
                        <a:pt x="128588" y="418148"/>
                        <a:pt x="103822" y="430530"/>
                      </a:cubicBezTo>
                      <a:cubicBezTo>
                        <a:pt x="117158" y="432435"/>
                        <a:pt x="146685" y="420053"/>
                        <a:pt x="160020" y="419100"/>
                      </a:cubicBezTo>
                      <a:cubicBezTo>
                        <a:pt x="131445" y="429578"/>
                        <a:pt x="71438" y="449580"/>
                        <a:pt x="0" y="473393"/>
                      </a:cubicBezTo>
                      <a:lnTo>
                        <a:pt x="357188" y="473393"/>
                      </a:lnTo>
                      <a:cubicBezTo>
                        <a:pt x="393382" y="461010"/>
                        <a:pt x="423863" y="450532"/>
                        <a:pt x="443865" y="442913"/>
                      </a:cubicBezTo>
                      <a:cubicBezTo>
                        <a:pt x="544830" y="406718"/>
                        <a:pt x="449580" y="435293"/>
                        <a:pt x="550545" y="401955"/>
                      </a:cubicBezTo>
                      <a:close/>
                    </a:path>
                  </a:pathLst>
                </a:custGeom>
                <a:solidFill>
                  <a:srgbClr val="FFCA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3" name="任意多边形: 形状 15"/>
                <p:cNvSpPr/>
                <p:nvPr/>
              </p:nvSpPr>
              <p:spPr>
                <a:xfrm>
                  <a:off x="5576887" y="3408997"/>
                  <a:ext cx="2326005" cy="799147"/>
                </a:xfrm>
                <a:custGeom>
                  <a:avLst/>
                  <a:gdLst>
                    <a:gd name="connsiteX0" fmla="*/ 1163003 w 2326005"/>
                    <a:gd name="connsiteY0" fmla="*/ 556260 h 799147"/>
                    <a:gd name="connsiteX1" fmla="*/ 1270635 w 2326005"/>
                    <a:gd name="connsiteY1" fmla="*/ 515303 h 799147"/>
                    <a:gd name="connsiteX2" fmla="*/ 1271588 w 2326005"/>
                    <a:gd name="connsiteY2" fmla="*/ 510540 h 799147"/>
                    <a:gd name="connsiteX3" fmla="*/ 1381125 w 2326005"/>
                    <a:gd name="connsiteY3" fmla="*/ 478155 h 799147"/>
                    <a:gd name="connsiteX4" fmla="*/ 2189798 w 2326005"/>
                    <a:gd name="connsiteY4" fmla="*/ 201930 h 799147"/>
                    <a:gd name="connsiteX5" fmla="*/ 2185035 w 2326005"/>
                    <a:gd name="connsiteY5" fmla="*/ 203835 h 799147"/>
                    <a:gd name="connsiteX6" fmla="*/ 2326005 w 2326005"/>
                    <a:gd name="connsiteY6" fmla="*/ 156210 h 799147"/>
                    <a:gd name="connsiteX7" fmla="*/ 2326005 w 2326005"/>
                    <a:gd name="connsiteY7" fmla="*/ 0 h 799147"/>
                    <a:gd name="connsiteX8" fmla="*/ 1840230 w 2326005"/>
                    <a:gd name="connsiteY8" fmla="*/ 160973 h 799147"/>
                    <a:gd name="connsiteX9" fmla="*/ 1858328 w 2326005"/>
                    <a:gd name="connsiteY9" fmla="*/ 140970 h 799147"/>
                    <a:gd name="connsiteX10" fmla="*/ 1819275 w 2326005"/>
                    <a:gd name="connsiteY10" fmla="*/ 158115 h 799147"/>
                    <a:gd name="connsiteX11" fmla="*/ 1842135 w 2326005"/>
                    <a:gd name="connsiteY11" fmla="*/ 155257 h 799147"/>
                    <a:gd name="connsiteX12" fmla="*/ 1664018 w 2326005"/>
                    <a:gd name="connsiteY12" fmla="*/ 224790 h 799147"/>
                    <a:gd name="connsiteX13" fmla="*/ 1482090 w 2326005"/>
                    <a:gd name="connsiteY13" fmla="*/ 294323 h 799147"/>
                    <a:gd name="connsiteX14" fmla="*/ 1496378 w 2326005"/>
                    <a:gd name="connsiteY14" fmla="*/ 289560 h 799147"/>
                    <a:gd name="connsiteX15" fmla="*/ 1380173 w 2326005"/>
                    <a:gd name="connsiteY15" fmla="*/ 332423 h 799147"/>
                    <a:gd name="connsiteX16" fmla="*/ 1409700 w 2326005"/>
                    <a:gd name="connsiteY16" fmla="*/ 320992 h 799147"/>
                    <a:gd name="connsiteX17" fmla="*/ 1343025 w 2326005"/>
                    <a:gd name="connsiteY17" fmla="*/ 337185 h 799147"/>
                    <a:gd name="connsiteX18" fmla="*/ 1362075 w 2326005"/>
                    <a:gd name="connsiteY18" fmla="*/ 333375 h 799147"/>
                    <a:gd name="connsiteX19" fmla="*/ 1256348 w 2326005"/>
                    <a:gd name="connsiteY19" fmla="*/ 370523 h 799147"/>
                    <a:gd name="connsiteX20" fmla="*/ 1275398 w 2326005"/>
                    <a:gd name="connsiteY20" fmla="*/ 365760 h 799147"/>
                    <a:gd name="connsiteX21" fmla="*/ 1237298 w 2326005"/>
                    <a:gd name="connsiteY21" fmla="*/ 379095 h 799147"/>
                    <a:gd name="connsiteX22" fmla="*/ 1209675 w 2326005"/>
                    <a:gd name="connsiteY22" fmla="*/ 381000 h 799147"/>
                    <a:gd name="connsiteX23" fmla="*/ 1164907 w 2326005"/>
                    <a:gd name="connsiteY23" fmla="*/ 401955 h 799147"/>
                    <a:gd name="connsiteX24" fmla="*/ 1117283 w 2326005"/>
                    <a:gd name="connsiteY24" fmla="*/ 416242 h 799147"/>
                    <a:gd name="connsiteX25" fmla="*/ 1120140 w 2326005"/>
                    <a:gd name="connsiteY25" fmla="*/ 420053 h 799147"/>
                    <a:gd name="connsiteX26" fmla="*/ 1004888 w 2326005"/>
                    <a:gd name="connsiteY26" fmla="*/ 463868 h 799147"/>
                    <a:gd name="connsiteX27" fmla="*/ 879158 w 2326005"/>
                    <a:gd name="connsiteY27" fmla="*/ 507682 h 799147"/>
                    <a:gd name="connsiteX28" fmla="*/ 865822 w 2326005"/>
                    <a:gd name="connsiteY28" fmla="*/ 508635 h 799147"/>
                    <a:gd name="connsiteX29" fmla="*/ 860108 w 2326005"/>
                    <a:gd name="connsiteY29" fmla="*/ 516255 h 799147"/>
                    <a:gd name="connsiteX30" fmla="*/ 780097 w 2326005"/>
                    <a:gd name="connsiteY30" fmla="*/ 531495 h 799147"/>
                    <a:gd name="connsiteX31" fmla="*/ 731520 w 2326005"/>
                    <a:gd name="connsiteY31" fmla="*/ 550545 h 799147"/>
                    <a:gd name="connsiteX32" fmla="*/ 787718 w 2326005"/>
                    <a:gd name="connsiteY32" fmla="*/ 539115 h 799147"/>
                    <a:gd name="connsiteX33" fmla="*/ 164783 w 2326005"/>
                    <a:gd name="connsiteY33" fmla="*/ 744855 h 799147"/>
                    <a:gd name="connsiteX34" fmla="*/ 160972 w 2326005"/>
                    <a:gd name="connsiteY34" fmla="*/ 741045 h 799147"/>
                    <a:gd name="connsiteX35" fmla="*/ 126683 w 2326005"/>
                    <a:gd name="connsiteY35" fmla="*/ 754380 h 799147"/>
                    <a:gd name="connsiteX36" fmla="*/ 136208 w 2326005"/>
                    <a:gd name="connsiteY36" fmla="*/ 754380 h 799147"/>
                    <a:gd name="connsiteX37" fmla="*/ 97155 w 2326005"/>
                    <a:gd name="connsiteY37" fmla="*/ 770573 h 799147"/>
                    <a:gd name="connsiteX38" fmla="*/ 74295 w 2326005"/>
                    <a:gd name="connsiteY38" fmla="*/ 774382 h 799147"/>
                    <a:gd name="connsiteX39" fmla="*/ 0 w 2326005"/>
                    <a:gd name="connsiteY39" fmla="*/ 799148 h 799147"/>
                    <a:gd name="connsiteX40" fmla="*/ 442913 w 2326005"/>
                    <a:gd name="connsiteY40" fmla="*/ 799148 h 799147"/>
                    <a:gd name="connsiteX41" fmla="*/ 493395 w 2326005"/>
                    <a:gd name="connsiteY41" fmla="*/ 779145 h 799147"/>
                    <a:gd name="connsiteX42" fmla="*/ 1163003 w 2326005"/>
                    <a:gd name="connsiteY42" fmla="*/ 556260 h 799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326005" h="799147">
                      <a:moveTo>
                        <a:pt x="1163003" y="556260"/>
                      </a:moveTo>
                      <a:cubicBezTo>
                        <a:pt x="1263968" y="520065"/>
                        <a:pt x="1169670" y="548640"/>
                        <a:pt x="1270635" y="515303"/>
                      </a:cubicBezTo>
                      <a:cubicBezTo>
                        <a:pt x="1284923" y="510540"/>
                        <a:pt x="1290638" y="505778"/>
                        <a:pt x="1271588" y="510540"/>
                      </a:cubicBezTo>
                      <a:cubicBezTo>
                        <a:pt x="1304925" y="501015"/>
                        <a:pt x="1348740" y="484823"/>
                        <a:pt x="1381125" y="478155"/>
                      </a:cubicBezTo>
                      <a:cubicBezTo>
                        <a:pt x="1584007" y="403860"/>
                        <a:pt x="1991678" y="269557"/>
                        <a:pt x="2189798" y="201930"/>
                      </a:cubicBezTo>
                      <a:lnTo>
                        <a:pt x="2185035" y="203835"/>
                      </a:lnTo>
                      <a:cubicBezTo>
                        <a:pt x="2214563" y="193357"/>
                        <a:pt x="2265045" y="177165"/>
                        <a:pt x="2326005" y="156210"/>
                      </a:cubicBezTo>
                      <a:lnTo>
                        <a:pt x="2326005" y="0"/>
                      </a:lnTo>
                      <a:cubicBezTo>
                        <a:pt x="2161223" y="53340"/>
                        <a:pt x="1905953" y="139065"/>
                        <a:pt x="1840230" y="160973"/>
                      </a:cubicBezTo>
                      <a:cubicBezTo>
                        <a:pt x="1844993" y="158115"/>
                        <a:pt x="1853565" y="141923"/>
                        <a:pt x="1858328" y="140970"/>
                      </a:cubicBezTo>
                      <a:lnTo>
                        <a:pt x="1819275" y="158115"/>
                      </a:lnTo>
                      <a:lnTo>
                        <a:pt x="1842135" y="155257"/>
                      </a:lnTo>
                      <a:cubicBezTo>
                        <a:pt x="1819275" y="166688"/>
                        <a:pt x="1742123" y="195263"/>
                        <a:pt x="1664018" y="224790"/>
                      </a:cubicBezTo>
                      <a:cubicBezTo>
                        <a:pt x="1585913" y="253365"/>
                        <a:pt x="1506855" y="282892"/>
                        <a:pt x="1482090" y="294323"/>
                      </a:cubicBezTo>
                      <a:lnTo>
                        <a:pt x="1496378" y="289560"/>
                      </a:lnTo>
                      <a:cubicBezTo>
                        <a:pt x="1457325" y="305753"/>
                        <a:pt x="1428750" y="316230"/>
                        <a:pt x="1380173" y="332423"/>
                      </a:cubicBezTo>
                      <a:lnTo>
                        <a:pt x="1409700" y="320992"/>
                      </a:lnTo>
                      <a:cubicBezTo>
                        <a:pt x="1396365" y="319088"/>
                        <a:pt x="1372553" y="327660"/>
                        <a:pt x="1343025" y="337185"/>
                      </a:cubicBezTo>
                      <a:lnTo>
                        <a:pt x="1362075" y="333375"/>
                      </a:lnTo>
                      <a:cubicBezTo>
                        <a:pt x="1332548" y="349567"/>
                        <a:pt x="1303973" y="353378"/>
                        <a:pt x="1256348" y="370523"/>
                      </a:cubicBezTo>
                      <a:lnTo>
                        <a:pt x="1275398" y="365760"/>
                      </a:lnTo>
                      <a:cubicBezTo>
                        <a:pt x="1265873" y="370523"/>
                        <a:pt x="1251585" y="374332"/>
                        <a:pt x="1237298" y="379095"/>
                      </a:cubicBezTo>
                      <a:cubicBezTo>
                        <a:pt x="1262063" y="367665"/>
                        <a:pt x="1219200" y="381000"/>
                        <a:pt x="1209675" y="381000"/>
                      </a:cubicBezTo>
                      <a:cubicBezTo>
                        <a:pt x="1227773" y="381000"/>
                        <a:pt x="1180148" y="397192"/>
                        <a:pt x="1164907" y="401955"/>
                      </a:cubicBezTo>
                      <a:cubicBezTo>
                        <a:pt x="1156335" y="400050"/>
                        <a:pt x="1121093" y="420053"/>
                        <a:pt x="1117283" y="416242"/>
                      </a:cubicBezTo>
                      <a:cubicBezTo>
                        <a:pt x="1103948" y="421957"/>
                        <a:pt x="1114425" y="421005"/>
                        <a:pt x="1120140" y="420053"/>
                      </a:cubicBezTo>
                      <a:cubicBezTo>
                        <a:pt x="1087755" y="428625"/>
                        <a:pt x="1062038" y="443865"/>
                        <a:pt x="1004888" y="463868"/>
                      </a:cubicBezTo>
                      <a:cubicBezTo>
                        <a:pt x="903922" y="496253"/>
                        <a:pt x="990600" y="464820"/>
                        <a:pt x="879158" y="507682"/>
                      </a:cubicBezTo>
                      <a:lnTo>
                        <a:pt x="865822" y="508635"/>
                      </a:lnTo>
                      <a:lnTo>
                        <a:pt x="860108" y="516255"/>
                      </a:lnTo>
                      <a:cubicBezTo>
                        <a:pt x="838200" y="514350"/>
                        <a:pt x="793433" y="536257"/>
                        <a:pt x="780097" y="531495"/>
                      </a:cubicBezTo>
                      <a:cubicBezTo>
                        <a:pt x="769620" y="539115"/>
                        <a:pt x="756285" y="538162"/>
                        <a:pt x="731520" y="550545"/>
                      </a:cubicBezTo>
                      <a:cubicBezTo>
                        <a:pt x="744855" y="552450"/>
                        <a:pt x="774383" y="540068"/>
                        <a:pt x="787718" y="539115"/>
                      </a:cubicBezTo>
                      <a:cubicBezTo>
                        <a:pt x="691515" y="574357"/>
                        <a:pt x="255270" y="715328"/>
                        <a:pt x="164783" y="744855"/>
                      </a:cubicBezTo>
                      <a:cubicBezTo>
                        <a:pt x="179070" y="739140"/>
                        <a:pt x="175260" y="737235"/>
                        <a:pt x="160972" y="741045"/>
                      </a:cubicBezTo>
                      <a:lnTo>
                        <a:pt x="126683" y="754380"/>
                      </a:lnTo>
                      <a:cubicBezTo>
                        <a:pt x="131445" y="754380"/>
                        <a:pt x="140970" y="751523"/>
                        <a:pt x="136208" y="754380"/>
                      </a:cubicBezTo>
                      <a:cubicBezTo>
                        <a:pt x="121920" y="761048"/>
                        <a:pt x="102870" y="762953"/>
                        <a:pt x="97155" y="770573"/>
                      </a:cubicBezTo>
                      <a:cubicBezTo>
                        <a:pt x="98108" y="767715"/>
                        <a:pt x="73342" y="775335"/>
                        <a:pt x="74295" y="774382"/>
                      </a:cubicBezTo>
                      <a:cubicBezTo>
                        <a:pt x="62865" y="782003"/>
                        <a:pt x="25717" y="789623"/>
                        <a:pt x="0" y="799148"/>
                      </a:cubicBezTo>
                      <a:lnTo>
                        <a:pt x="442913" y="799148"/>
                      </a:lnTo>
                      <a:cubicBezTo>
                        <a:pt x="460058" y="792480"/>
                        <a:pt x="477203" y="785812"/>
                        <a:pt x="493395" y="779145"/>
                      </a:cubicBezTo>
                      <a:cubicBezTo>
                        <a:pt x="596265" y="746760"/>
                        <a:pt x="1046797" y="599123"/>
                        <a:pt x="1163003" y="556260"/>
                      </a:cubicBezTo>
                      <a:close/>
                    </a:path>
                  </a:pathLst>
                </a:custGeom>
                <a:solidFill>
                  <a:srgbClr val="FFCA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314" name="图形 4"/>
                <p:cNvGrpSpPr/>
                <p:nvPr/>
              </p:nvGrpSpPr>
              <p:grpSpPr>
                <a:xfrm>
                  <a:off x="4285297" y="2646997"/>
                  <a:ext cx="3620452" cy="1562099"/>
                  <a:chOff x="4285297" y="2646997"/>
                  <a:chExt cx="3620452" cy="1562099"/>
                </a:xfrm>
                <a:solidFill>
                  <a:srgbClr val="FFD68A"/>
                </a:solidFill>
              </p:grpSpPr>
              <p:sp>
                <p:nvSpPr>
                  <p:cNvPr id="315" name="任意多边形: 形状 17"/>
                  <p:cNvSpPr/>
                  <p:nvPr/>
                </p:nvSpPr>
                <p:spPr>
                  <a:xfrm>
                    <a:off x="4285297" y="2646997"/>
                    <a:ext cx="2703195" cy="932497"/>
                  </a:xfrm>
                  <a:custGeom>
                    <a:avLst/>
                    <a:gdLst>
                      <a:gd name="connsiteX0" fmla="*/ 70485 w 2703195"/>
                      <a:gd name="connsiteY0" fmla="*/ 908685 h 932497"/>
                      <a:gd name="connsiteX1" fmla="*/ 71438 w 2703195"/>
                      <a:gd name="connsiteY1" fmla="*/ 901065 h 932497"/>
                      <a:gd name="connsiteX2" fmla="*/ 137160 w 2703195"/>
                      <a:gd name="connsiteY2" fmla="*/ 884873 h 932497"/>
                      <a:gd name="connsiteX3" fmla="*/ 234315 w 2703195"/>
                      <a:gd name="connsiteY3" fmla="*/ 847725 h 932497"/>
                      <a:gd name="connsiteX4" fmla="*/ 257175 w 2703195"/>
                      <a:gd name="connsiteY4" fmla="*/ 843915 h 932497"/>
                      <a:gd name="connsiteX5" fmla="*/ 296228 w 2703195"/>
                      <a:gd name="connsiteY5" fmla="*/ 827723 h 932497"/>
                      <a:gd name="connsiteX6" fmla="*/ 286703 w 2703195"/>
                      <a:gd name="connsiteY6" fmla="*/ 827723 h 932497"/>
                      <a:gd name="connsiteX7" fmla="*/ 320993 w 2703195"/>
                      <a:gd name="connsiteY7" fmla="*/ 814388 h 932497"/>
                      <a:gd name="connsiteX8" fmla="*/ 324803 w 2703195"/>
                      <a:gd name="connsiteY8" fmla="*/ 818198 h 932497"/>
                      <a:gd name="connsiteX9" fmla="*/ 947738 w 2703195"/>
                      <a:gd name="connsiteY9" fmla="*/ 612458 h 932497"/>
                      <a:gd name="connsiteX10" fmla="*/ 891540 w 2703195"/>
                      <a:gd name="connsiteY10" fmla="*/ 623888 h 932497"/>
                      <a:gd name="connsiteX11" fmla="*/ 940118 w 2703195"/>
                      <a:gd name="connsiteY11" fmla="*/ 604838 h 932497"/>
                      <a:gd name="connsiteX12" fmla="*/ 1020128 w 2703195"/>
                      <a:gd name="connsiteY12" fmla="*/ 589598 h 932497"/>
                      <a:gd name="connsiteX13" fmla="*/ 1025843 w 2703195"/>
                      <a:gd name="connsiteY13" fmla="*/ 581978 h 932497"/>
                      <a:gd name="connsiteX14" fmla="*/ 1039178 w 2703195"/>
                      <a:gd name="connsiteY14" fmla="*/ 581025 h 932497"/>
                      <a:gd name="connsiteX15" fmla="*/ 1164908 w 2703195"/>
                      <a:gd name="connsiteY15" fmla="*/ 537210 h 932497"/>
                      <a:gd name="connsiteX16" fmla="*/ 1280160 w 2703195"/>
                      <a:gd name="connsiteY16" fmla="*/ 493395 h 932497"/>
                      <a:gd name="connsiteX17" fmla="*/ 1277303 w 2703195"/>
                      <a:gd name="connsiteY17" fmla="*/ 489585 h 932497"/>
                      <a:gd name="connsiteX18" fmla="*/ 1324928 w 2703195"/>
                      <a:gd name="connsiteY18" fmla="*/ 475298 h 932497"/>
                      <a:gd name="connsiteX19" fmla="*/ 1369695 w 2703195"/>
                      <a:gd name="connsiteY19" fmla="*/ 454343 h 932497"/>
                      <a:gd name="connsiteX20" fmla="*/ 1397318 w 2703195"/>
                      <a:gd name="connsiteY20" fmla="*/ 452438 h 932497"/>
                      <a:gd name="connsiteX21" fmla="*/ 1436370 w 2703195"/>
                      <a:gd name="connsiteY21" fmla="*/ 439103 h 932497"/>
                      <a:gd name="connsiteX22" fmla="*/ 1417320 w 2703195"/>
                      <a:gd name="connsiteY22" fmla="*/ 443865 h 932497"/>
                      <a:gd name="connsiteX23" fmla="*/ 1523048 w 2703195"/>
                      <a:gd name="connsiteY23" fmla="*/ 406718 h 932497"/>
                      <a:gd name="connsiteX24" fmla="*/ 1503998 w 2703195"/>
                      <a:gd name="connsiteY24" fmla="*/ 410528 h 932497"/>
                      <a:gd name="connsiteX25" fmla="*/ 1570673 w 2703195"/>
                      <a:gd name="connsiteY25" fmla="*/ 394335 h 932497"/>
                      <a:gd name="connsiteX26" fmla="*/ 1541145 w 2703195"/>
                      <a:gd name="connsiteY26" fmla="*/ 405765 h 932497"/>
                      <a:gd name="connsiteX27" fmla="*/ 1657350 w 2703195"/>
                      <a:gd name="connsiteY27" fmla="*/ 362903 h 932497"/>
                      <a:gd name="connsiteX28" fmla="*/ 1643063 w 2703195"/>
                      <a:gd name="connsiteY28" fmla="*/ 367665 h 932497"/>
                      <a:gd name="connsiteX29" fmla="*/ 1824990 w 2703195"/>
                      <a:gd name="connsiteY29" fmla="*/ 298133 h 932497"/>
                      <a:gd name="connsiteX30" fmla="*/ 2003108 w 2703195"/>
                      <a:gd name="connsiteY30" fmla="*/ 228600 h 932497"/>
                      <a:gd name="connsiteX31" fmla="*/ 1980248 w 2703195"/>
                      <a:gd name="connsiteY31" fmla="*/ 231458 h 932497"/>
                      <a:gd name="connsiteX32" fmla="*/ 2019300 w 2703195"/>
                      <a:gd name="connsiteY32" fmla="*/ 214313 h 932497"/>
                      <a:gd name="connsiteX33" fmla="*/ 2001203 w 2703195"/>
                      <a:gd name="connsiteY33" fmla="*/ 234315 h 932497"/>
                      <a:gd name="connsiteX34" fmla="*/ 2619375 w 2703195"/>
                      <a:gd name="connsiteY34" fmla="*/ 31433 h 932497"/>
                      <a:gd name="connsiteX35" fmla="*/ 2626995 w 2703195"/>
                      <a:gd name="connsiteY35" fmla="*/ 37148 h 932497"/>
                      <a:gd name="connsiteX36" fmla="*/ 2676525 w 2703195"/>
                      <a:gd name="connsiteY36" fmla="*/ 16193 h 932497"/>
                      <a:gd name="connsiteX37" fmla="*/ 2670810 w 2703195"/>
                      <a:gd name="connsiteY37" fmla="*/ 22860 h 932497"/>
                      <a:gd name="connsiteX38" fmla="*/ 2700338 w 2703195"/>
                      <a:gd name="connsiteY38" fmla="*/ 12383 h 932497"/>
                      <a:gd name="connsiteX39" fmla="*/ 2678430 w 2703195"/>
                      <a:gd name="connsiteY39" fmla="*/ 7620 h 932497"/>
                      <a:gd name="connsiteX40" fmla="*/ 2703195 w 2703195"/>
                      <a:gd name="connsiteY40" fmla="*/ 0 h 932497"/>
                      <a:gd name="connsiteX41" fmla="*/ 2197418 w 2703195"/>
                      <a:gd name="connsiteY41" fmla="*/ 0 h 932497"/>
                      <a:gd name="connsiteX42" fmla="*/ 1981200 w 2703195"/>
                      <a:gd name="connsiteY42" fmla="*/ 72390 h 932497"/>
                      <a:gd name="connsiteX43" fmla="*/ 1985963 w 2703195"/>
                      <a:gd name="connsiteY43" fmla="*/ 70485 h 932497"/>
                      <a:gd name="connsiteX44" fmla="*/ 1177290 w 2703195"/>
                      <a:gd name="connsiteY44" fmla="*/ 346710 h 932497"/>
                      <a:gd name="connsiteX45" fmla="*/ 1067753 w 2703195"/>
                      <a:gd name="connsiteY45" fmla="*/ 379095 h 932497"/>
                      <a:gd name="connsiteX46" fmla="*/ 1066800 w 2703195"/>
                      <a:gd name="connsiteY46" fmla="*/ 383858 h 932497"/>
                      <a:gd name="connsiteX47" fmla="*/ 959168 w 2703195"/>
                      <a:gd name="connsiteY47" fmla="*/ 424815 h 932497"/>
                      <a:gd name="connsiteX48" fmla="*/ 289560 w 2703195"/>
                      <a:gd name="connsiteY48" fmla="*/ 648653 h 932497"/>
                      <a:gd name="connsiteX49" fmla="*/ 110490 w 2703195"/>
                      <a:gd name="connsiteY49" fmla="*/ 714375 h 932497"/>
                      <a:gd name="connsiteX50" fmla="*/ 115253 w 2703195"/>
                      <a:gd name="connsiteY50" fmla="*/ 711518 h 932497"/>
                      <a:gd name="connsiteX51" fmla="*/ 0 w 2703195"/>
                      <a:gd name="connsiteY51" fmla="*/ 750570 h 932497"/>
                      <a:gd name="connsiteX52" fmla="*/ 0 w 2703195"/>
                      <a:gd name="connsiteY52" fmla="*/ 932498 h 932497"/>
                      <a:gd name="connsiteX53" fmla="*/ 23813 w 2703195"/>
                      <a:gd name="connsiteY53" fmla="*/ 923925 h 932497"/>
                      <a:gd name="connsiteX54" fmla="*/ 70485 w 2703195"/>
                      <a:gd name="connsiteY54" fmla="*/ 908685 h 9324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</a:cxnLst>
                    <a:rect l="l" t="t" r="r" b="b"/>
                    <a:pathLst>
                      <a:path w="2703195" h="932497">
                        <a:moveTo>
                          <a:pt x="70485" y="908685"/>
                        </a:moveTo>
                        <a:lnTo>
                          <a:pt x="71438" y="901065"/>
                        </a:lnTo>
                        <a:cubicBezTo>
                          <a:pt x="123825" y="882968"/>
                          <a:pt x="89535" y="902970"/>
                          <a:pt x="137160" y="884873"/>
                        </a:cubicBezTo>
                        <a:cubicBezTo>
                          <a:pt x="153353" y="869633"/>
                          <a:pt x="219075" y="858203"/>
                          <a:pt x="234315" y="847725"/>
                        </a:cubicBezTo>
                        <a:cubicBezTo>
                          <a:pt x="234315" y="848678"/>
                          <a:pt x="258128" y="841058"/>
                          <a:pt x="257175" y="843915"/>
                        </a:cubicBezTo>
                        <a:cubicBezTo>
                          <a:pt x="262890" y="836295"/>
                          <a:pt x="280988" y="834390"/>
                          <a:pt x="296228" y="827723"/>
                        </a:cubicBezTo>
                        <a:cubicBezTo>
                          <a:pt x="300990" y="824865"/>
                          <a:pt x="291465" y="827723"/>
                          <a:pt x="286703" y="827723"/>
                        </a:cubicBezTo>
                        <a:lnTo>
                          <a:pt x="320993" y="814388"/>
                        </a:lnTo>
                        <a:cubicBezTo>
                          <a:pt x="335280" y="811530"/>
                          <a:pt x="339090" y="813435"/>
                          <a:pt x="324803" y="818198"/>
                        </a:cubicBezTo>
                        <a:cubicBezTo>
                          <a:pt x="415290" y="789623"/>
                          <a:pt x="850583" y="647700"/>
                          <a:pt x="947738" y="612458"/>
                        </a:cubicBezTo>
                        <a:cubicBezTo>
                          <a:pt x="934403" y="613410"/>
                          <a:pt x="904875" y="625793"/>
                          <a:pt x="891540" y="623888"/>
                        </a:cubicBezTo>
                        <a:cubicBezTo>
                          <a:pt x="916305" y="612458"/>
                          <a:pt x="929640" y="612458"/>
                          <a:pt x="940118" y="604838"/>
                        </a:cubicBezTo>
                        <a:cubicBezTo>
                          <a:pt x="952500" y="609600"/>
                          <a:pt x="997268" y="587693"/>
                          <a:pt x="1020128" y="589598"/>
                        </a:cubicBezTo>
                        <a:lnTo>
                          <a:pt x="1025843" y="581978"/>
                        </a:lnTo>
                        <a:lnTo>
                          <a:pt x="1039178" y="581025"/>
                        </a:lnTo>
                        <a:cubicBezTo>
                          <a:pt x="1150620" y="538163"/>
                          <a:pt x="1063943" y="569595"/>
                          <a:pt x="1164908" y="537210"/>
                        </a:cubicBezTo>
                        <a:cubicBezTo>
                          <a:pt x="1222058" y="517208"/>
                          <a:pt x="1247775" y="501968"/>
                          <a:pt x="1280160" y="493395"/>
                        </a:cubicBezTo>
                        <a:cubicBezTo>
                          <a:pt x="1274445" y="494348"/>
                          <a:pt x="1263968" y="495300"/>
                          <a:pt x="1277303" y="489585"/>
                        </a:cubicBezTo>
                        <a:cubicBezTo>
                          <a:pt x="1281113" y="493395"/>
                          <a:pt x="1316355" y="473393"/>
                          <a:pt x="1324928" y="475298"/>
                        </a:cubicBezTo>
                        <a:cubicBezTo>
                          <a:pt x="1339215" y="469583"/>
                          <a:pt x="1387793" y="454343"/>
                          <a:pt x="1369695" y="454343"/>
                        </a:cubicBezTo>
                        <a:cubicBezTo>
                          <a:pt x="1379220" y="454343"/>
                          <a:pt x="1422083" y="441960"/>
                          <a:pt x="1397318" y="452438"/>
                        </a:cubicBezTo>
                        <a:cubicBezTo>
                          <a:pt x="1411605" y="447675"/>
                          <a:pt x="1425893" y="443865"/>
                          <a:pt x="1436370" y="439103"/>
                        </a:cubicBezTo>
                        <a:lnTo>
                          <a:pt x="1417320" y="443865"/>
                        </a:lnTo>
                        <a:cubicBezTo>
                          <a:pt x="1465898" y="426720"/>
                          <a:pt x="1493520" y="422910"/>
                          <a:pt x="1523048" y="406718"/>
                        </a:cubicBezTo>
                        <a:lnTo>
                          <a:pt x="1503998" y="410528"/>
                        </a:lnTo>
                        <a:cubicBezTo>
                          <a:pt x="1532573" y="400050"/>
                          <a:pt x="1557338" y="392430"/>
                          <a:pt x="1570673" y="394335"/>
                        </a:cubicBezTo>
                        <a:lnTo>
                          <a:pt x="1541145" y="405765"/>
                        </a:lnTo>
                        <a:cubicBezTo>
                          <a:pt x="1589723" y="389573"/>
                          <a:pt x="1618298" y="380048"/>
                          <a:pt x="1657350" y="362903"/>
                        </a:cubicBezTo>
                        <a:lnTo>
                          <a:pt x="1643063" y="367665"/>
                        </a:lnTo>
                        <a:cubicBezTo>
                          <a:pt x="1667828" y="356235"/>
                          <a:pt x="1746885" y="327660"/>
                          <a:pt x="1824990" y="298133"/>
                        </a:cubicBezTo>
                        <a:cubicBezTo>
                          <a:pt x="1903095" y="269558"/>
                          <a:pt x="1981200" y="240030"/>
                          <a:pt x="2003108" y="228600"/>
                        </a:cubicBezTo>
                        <a:lnTo>
                          <a:pt x="1980248" y="231458"/>
                        </a:lnTo>
                        <a:lnTo>
                          <a:pt x="2019300" y="214313"/>
                        </a:lnTo>
                        <a:cubicBezTo>
                          <a:pt x="2014538" y="215265"/>
                          <a:pt x="2005965" y="231458"/>
                          <a:pt x="2001203" y="234315"/>
                        </a:cubicBezTo>
                        <a:cubicBezTo>
                          <a:pt x="2090738" y="203835"/>
                          <a:pt x="2538413" y="54293"/>
                          <a:pt x="2619375" y="31433"/>
                        </a:cubicBezTo>
                        <a:cubicBezTo>
                          <a:pt x="2652713" y="23813"/>
                          <a:pt x="2627948" y="36195"/>
                          <a:pt x="2626995" y="37148"/>
                        </a:cubicBezTo>
                        <a:cubicBezTo>
                          <a:pt x="2666048" y="22860"/>
                          <a:pt x="2642235" y="26670"/>
                          <a:pt x="2676525" y="16193"/>
                        </a:cubicBezTo>
                        <a:cubicBezTo>
                          <a:pt x="2686050" y="14288"/>
                          <a:pt x="2675573" y="20003"/>
                          <a:pt x="2670810" y="22860"/>
                        </a:cubicBezTo>
                        <a:cubicBezTo>
                          <a:pt x="2685098" y="17145"/>
                          <a:pt x="2699385" y="14288"/>
                          <a:pt x="2700338" y="12383"/>
                        </a:cubicBezTo>
                        <a:cubicBezTo>
                          <a:pt x="2681288" y="17145"/>
                          <a:pt x="2687003" y="8573"/>
                          <a:pt x="2678430" y="7620"/>
                        </a:cubicBezTo>
                        <a:lnTo>
                          <a:pt x="2703195" y="0"/>
                        </a:lnTo>
                        <a:lnTo>
                          <a:pt x="2197418" y="0"/>
                        </a:lnTo>
                        <a:cubicBezTo>
                          <a:pt x="2103120" y="31433"/>
                          <a:pt x="2023110" y="59055"/>
                          <a:pt x="1981200" y="72390"/>
                        </a:cubicBezTo>
                        <a:lnTo>
                          <a:pt x="1985963" y="70485"/>
                        </a:lnTo>
                        <a:cubicBezTo>
                          <a:pt x="1787843" y="138113"/>
                          <a:pt x="1380173" y="272415"/>
                          <a:pt x="1177290" y="346710"/>
                        </a:cubicBezTo>
                        <a:cubicBezTo>
                          <a:pt x="1143953" y="353378"/>
                          <a:pt x="1101090" y="368618"/>
                          <a:pt x="1067753" y="379095"/>
                        </a:cubicBezTo>
                        <a:cubicBezTo>
                          <a:pt x="1086803" y="374333"/>
                          <a:pt x="1081088" y="379095"/>
                          <a:pt x="1066800" y="383858"/>
                        </a:cubicBezTo>
                        <a:cubicBezTo>
                          <a:pt x="965835" y="417195"/>
                          <a:pt x="1061085" y="388620"/>
                          <a:pt x="959168" y="424815"/>
                        </a:cubicBezTo>
                        <a:cubicBezTo>
                          <a:pt x="844868" y="469583"/>
                          <a:pt x="395288" y="616268"/>
                          <a:pt x="289560" y="648653"/>
                        </a:cubicBezTo>
                        <a:cubicBezTo>
                          <a:pt x="235268" y="673418"/>
                          <a:pt x="164783" y="692468"/>
                          <a:pt x="110490" y="714375"/>
                        </a:cubicBezTo>
                        <a:lnTo>
                          <a:pt x="115253" y="711518"/>
                        </a:lnTo>
                        <a:cubicBezTo>
                          <a:pt x="97155" y="718185"/>
                          <a:pt x="53340" y="733425"/>
                          <a:pt x="0" y="750570"/>
                        </a:cubicBezTo>
                        <a:lnTo>
                          <a:pt x="0" y="932498"/>
                        </a:lnTo>
                        <a:cubicBezTo>
                          <a:pt x="8573" y="929640"/>
                          <a:pt x="16193" y="926783"/>
                          <a:pt x="23813" y="923925"/>
                        </a:cubicBezTo>
                        <a:cubicBezTo>
                          <a:pt x="51435" y="914400"/>
                          <a:pt x="69533" y="908685"/>
                          <a:pt x="70485" y="908685"/>
                        </a:cubicBezTo>
                        <a:close/>
                      </a:path>
                    </a:pathLst>
                  </a:custGeom>
                  <a:solidFill>
                    <a:srgbClr val="FFD6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6" name="任意多边形: 形状 18"/>
                  <p:cNvSpPr/>
                  <p:nvPr/>
                </p:nvSpPr>
                <p:spPr>
                  <a:xfrm>
                    <a:off x="5054917" y="3239452"/>
                    <a:ext cx="2845117" cy="969644"/>
                  </a:xfrm>
                  <a:custGeom>
                    <a:avLst/>
                    <a:gdLst>
                      <a:gd name="connsiteX0" fmla="*/ 2342198 w 2845117"/>
                      <a:gd name="connsiteY0" fmla="*/ 169545 h 969644"/>
                      <a:gd name="connsiteX1" fmla="*/ 2346960 w 2845117"/>
                      <a:gd name="connsiteY1" fmla="*/ 167640 h 969644"/>
                      <a:gd name="connsiteX2" fmla="*/ 1538288 w 2845117"/>
                      <a:gd name="connsiteY2" fmla="*/ 443865 h 969644"/>
                      <a:gd name="connsiteX3" fmla="*/ 1428750 w 2845117"/>
                      <a:gd name="connsiteY3" fmla="*/ 476250 h 969644"/>
                      <a:gd name="connsiteX4" fmla="*/ 1427798 w 2845117"/>
                      <a:gd name="connsiteY4" fmla="*/ 481013 h 969644"/>
                      <a:gd name="connsiteX5" fmla="*/ 1320165 w 2845117"/>
                      <a:gd name="connsiteY5" fmla="*/ 521970 h 969644"/>
                      <a:gd name="connsiteX6" fmla="*/ 648653 w 2845117"/>
                      <a:gd name="connsiteY6" fmla="*/ 743903 h 969644"/>
                      <a:gd name="connsiteX7" fmla="*/ 469583 w 2845117"/>
                      <a:gd name="connsiteY7" fmla="*/ 809625 h 969644"/>
                      <a:gd name="connsiteX8" fmla="*/ 474345 w 2845117"/>
                      <a:gd name="connsiteY8" fmla="*/ 806768 h 969644"/>
                      <a:gd name="connsiteX9" fmla="*/ 14288 w 2845117"/>
                      <a:gd name="connsiteY9" fmla="*/ 962025 h 969644"/>
                      <a:gd name="connsiteX10" fmla="*/ 23813 w 2845117"/>
                      <a:gd name="connsiteY10" fmla="*/ 960120 h 969644"/>
                      <a:gd name="connsiteX11" fmla="*/ 0 w 2845117"/>
                      <a:gd name="connsiteY11" fmla="*/ 969645 h 969644"/>
                      <a:gd name="connsiteX12" fmla="*/ 519113 w 2845117"/>
                      <a:gd name="connsiteY12" fmla="*/ 969645 h 969644"/>
                      <a:gd name="connsiteX13" fmla="*/ 593408 w 2845117"/>
                      <a:gd name="connsiteY13" fmla="*/ 944880 h 969644"/>
                      <a:gd name="connsiteX14" fmla="*/ 616268 w 2845117"/>
                      <a:gd name="connsiteY14" fmla="*/ 941070 h 969644"/>
                      <a:gd name="connsiteX15" fmla="*/ 655320 w 2845117"/>
                      <a:gd name="connsiteY15" fmla="*/ 924878 h 969644"/>
                      <a:gd name="connsiteX16" fmla="*/ 645795 w 2845117"/>
                      <a:gd name="connsiteY16" fmla="*/ 924878 h 969644"/>
                      <a:gd name="connsiteX17" fmla="*/ 680085 w 2845117"/>
                      <a:gd name="connsiteY17" fmla="*/ 911543 h 969644"/>
                      <a:gd name="connsiteX18" fmla="*/ 683895 w 2845117"/>
                      <a:gd name="connsiteY18" fmla="*/ 915353 h 969644"/>
                      <a:gd name="connsiteX19" fmla="*/ 1306830 w 2845117"/>
                      <a:gd name="connsiteY19" fmla="*/ 709613 h 969644"/>
                      <a:gd name="connsiteX20" fmla="*/ 1250633 w 2845117"/>
                      <a:gd name="connsiteY20" fmla="*/ 721043 h 969644"/>
                      <a:gd name="connsiteX21" fmla="*/ 1299210 w 2845117"/>
                      <a:gd name="connsiteY21" fmla="*/ 701993 h 969644"/>
                      <a:gd name="connsiteX22" fmla="*/ 1379220 w 2845117"/>
                      <a:gd name="connsiteY22" fmla="*/ 686753 h 969644"/>
                      <a:gd name="connsiteX23" fmla="*/ 1384935 w 2845117"/>
                      <a:gd name="connsiteY23" fmla="*/ 679132 h 969644"/>
                      <a:gd name="connsiteX24" fmla="*/ 1398270 w 2845117"/>
                      <a:gd name="connsiteY24" fmla="*/ 678180 h 969644"/>
                      <a:gd name="connsiteX25" fmla="*/ 1524000 w 2845117"/>
                      <a:gd name="connsiteY25" fmla="*/ 634365 h 969644"/>
                      <a:gd name="connsiteX26" fmla="*/ 1639253 w 2845117"/>
                      <a:gd name="connsiteY26" fmla="*/ 590550 h 969644"/>
                      <a:gd name="connsiteX27" fmla="*/ 1636395 w 2845117"/>
                      <a:gd name="connsiteY27" fmla="*/ 586740 h 969644"/>
                      <a:gd name="connsiteX28" fmla="*/ 1684020 w 2845117"/>
                      <a:gd name="connsiteY28" fmla="*/ 572453 h 969644"/>
                      <a:gd name="connsiteX29" fmla="*/ 1728788 w 2845117"/>
                      <a:gd name="connsiteY29" fmla="*/ 551498 h 969644"/>
                      <a:gd name="connsiteX30" fmla="*/ 1756410 w 2845117"/>
                      <a:gd name="connsiteY30" fmla="*/ 549593 h 969644"/>
                      <a:gd name="connsiteX31" fmla="*/ 1794510 w 2845117"/>
                      <a:gd name="connsiteY31" fmla="*/ 536258 h 969644"/>
                      <a:gd name="connsiteX32" fmla="*/ 1775460 w 2845117"/>
                      <a:gd name="connsiteY32" fmla="*/ 541020 h 969644"/>
                      <a:gd name="connsiteX33" fmla="*/ 1881188 w 2845117"/>
                      <a:gd name="connsiteY33" fmla="*/ 503873 h 969644"/>
                      <a:gd name="connsiteX34" fmla="*/ 1862138 w 2845117"/>
                      <a:gd name="connsiteY34" fmla="*/ 507683 h 969644"/>
                      <a:gd name="connsiteX35" fmla="*/ 1928813 w 2845117"/>
                      <a:gd name="connsiteY35" fmla="*/ 491490 h 969644"/>
                      <a:gd name="connsiteX36" fmla="*/ 1899285 w 2845117"/>
                      <a:gd name="connsiteY36" fmla="*/ 502920 h 969644"/>
                      <a:gd name="connsiteX37" fmla="*/ 2015490 w 2845117"/>
                      <a:gd name="connsiteY37" fmla="*/ 460058 h 969644"/>
                      <a:gd name="connsiteX38" fmla="*/ 2001202 w 2845117"/>
                      <a:gd name="connsiteY38" fmla="*/ 464820 h 969644"/>
                      <a:gd name="connsiteX39" fmla="*/ 2183130 w 2845117"/>
                      <a:gd name="connsiteY39" fmla="*/ 395288 h 969644"/>
                      <a:gd name="connsiteX40" fmla="*/ 2361248 w 2845117"/>
                      <a:gd name="connsiteY40" fmla="*/ 325755 h 969644"/>
                      <a:gd name="connsiteX41" fmla="*/ 2338388 w 2845117"/>
                      <a:gd name="connsiteY41" fmla="*/ 328613 h 969644"/>
                      <a:gd name="connsiteX42" fmla="*/ 2377440 w 2845117"/>
                      <a:gd name="connsiteY42" fmla="*/ 311468 h 969644"/>
                      <a:gd name="connsiteX43" fmla="*/ 2359343 w 2845117"/>
                      <a:gd name="connsiteY43" fmla="*/ 331470 h 969644"/>
                      <a:gd name="connsiteX44" fmla="*/ 2845118 w 2845117"/>
                      <a:gd name="connsiteY44" fmla="*/ 170498 h 969644"/>
                      <a:gd name="connsiteX45" fmla="*/ 2845118 w 2845117"/>
                      <a:gd name="connsiteY45" fmla="*/ 0 h 969644"/>
                      <a:gd name="connsiteX46" fmla="*/ 2726055 w 2845117"/>
                      <a:gd name="connsiteY46" fmla="*/ 40005 h 969644"/>
                      <a:gd name="connsiteX47" fmla="*/ 2342198 w 2845117"/>
                      <a:gd name="connsiteY47" fmla="*/ 169545 h 9696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</a:cxnLst>
                    <a:rect l="l" t="t" r="r" b="b"/>
                    <a:pathLst>
                      <a:path w="2845117" h="969644">
                        <a:moveTo>
                          <a:pt x="2342198" y="169545"/>
                        </a:moveTo>
                        <a:lnTo>
                          <a:pt x="2346960" y="167640"/>
                        </a:lnTo>
                        <a:cubicBezTo>
                          <a:pt x="2148840" y="235268"/>
                          <a:pt x="1741170" y="369570"/>
                          <a:pt x="1538288" y="443865"/>
                        </a:cubicBezTo>
                        <a:cubicBezTo>
                          <a:pt x="1504950" y="450533"/>
                          <a:pt x="1462088" y="465773"/>
                          <a:pt x="1428750" y="476250"/>
                        </a:cubicBezTo>
                        <a:cubicBezTo>
                          <a:pt x="1447800" y="471488"/>
                          <a:pt x="1442085" y="476250"/>
                          <a:pt x="1427798" y="481013"/>
                        </a:cubicBezTo>
                        <a:cubicBezTo>
                          <a:pt x="1326833" y="514350"/>
                          <a:pt x="1422083" y="485775"/>
                          <a:pt x="1320165" y="521970"/>
                        </a:cubicBezTo>
                        <a:cubicBezTo>
                          <a:pt x="1203960" y="564833"/>
                          <a:pt x="753428" y="711518"/>
                          <a:pt x="648653" y="743903"/>
                        </a:cubicBezTo>
                        <a:cubicBezTo>
                          <a:pt x="594360" y="768668"/>
                          <a:pt x="523875" y="787718"/>
                          <a:pt x="469583" y="809625"/>
                        </a:cubicBezTo>
                        <a:lnTo>
                          <a:pt x="474345" y="806768"/>
                        </a:lnTo>
                        <a:cubicBezTo>
                          <a:pt x="416243" y="828675"/>
                          <a:pt x="81915" y="936307"/>
                          <a:pt x="14288" y="962025"/>
                        </a:cubicBezTo>
                        <a:lnTo>
                          <a:pt x="23813" y="960120"/>
                        </a:lnTo>
                        <a:cubicBezTo>
                          <a:pt x="14288" y="963930"/>
                          <a:pt x="6668" y="966788"/>
                          <a:pt x="0" y="969645"/>
                        </a:cubicBezTo>
                        <a:lnTo>
                          <a:pt x="519113" y="969645"/>
                        </a:lnTo>
                        <a:cubicBezTo>
                          <a:pt x="544830" y="960120"/>
                          <a:pt x="581978" y="952500"/>
                          <a:pt x="593408" y="944880"/>
                        </a:cubicBezTo>
                        <a:cubicBezTo>
                          <a:pt x="593408" y="945832"/>
                          <a:pt x="617220" y="938213"/>
                          <a:pt x="616268" y="941070"/>
                        </a:cubicBezTo>
                        <a:cubicBezTo>
                          <a:pt x="621983" y="933450"/>
                          <a:pt x="640080" y="931545"/>
                          <a:pt x="655320" y="924878"/>
                        </a:cubicBezTo>
                        <a:cubicBezTo>
                          <a:pt x="660083" y="922020"/>
                          <a:pt x="650558" y="924878"/>
                          <a:pt x="645795" y="924878"/>
                        </a:cubicBezTo>
                        <a:lnTo>
                          <a:pt x="680085" y="911543"/>
                        </a:lnTo>
                        <a:cubicBezTo>
                          <a:pt x="694373" y="908685"/>
                          <a:pt x="698183" y="910590"/>
                          <a:pt x="683895" y="915353"/>
                        </a:cubicBezTo>
                        <a:cubicBezTo>
                          <a:pt x="774383" y="886778"/>
                          <a:pt x="1209675" y="744855"/>
                          <a:pt x="1306830" y="709613"/>
                        </a:cubicBezTo>
                        <a:cubicBezTo>
                          <a:pt x="1293495" y="710565"/>
                          <a:pt x="1263968" y="722948"/>
                          <a:pt x="1250633" y="721043"/>
                        </a:cubicBezTo>
                        <a:cubicBezTo>
                          <a:pt x="1275398" y="709613"/>
                          <a:pt x="1288733" y="709613"/>
                          <a:pt x="1299210" y="701993"/>
                        </a:cubicBezTo>
                        <a:cubicBezTo>
                          <a:pt x="1311593" y="706755"/>
                          <a:pt x="1356360" y="684848"/>
                          <a:pt x="1379220" y="686753"/>
                        </a:cubicBezTo>
                        <a:lnTo>
                          <a:pt x="1384935" y="679132"/>
                        </a:lnTo>
                        <a:lnTo>
                          <a:pt x="1398270" y="678180"/>
                        </a:lnTo>
                        <a:cubicBezTo>
                          <a:pt x="1509713" y="635318"/>
                          <a:pt x="1423035" y="666750"/>
                          <a:pt x="1524000" y="634365"/>
                        </a:cubicBezTo>
                        <a:cubicBezTo>
                          <a:pt x="1581150" y="614363"/>
                          <a:pt x="1606868" y="599123"/>
                          <a:pt x="1639253" y="590550"/>
                        </a:cubicBezTo>
                        <a:cubicBezTo>
                          <a:pt x="1633538" y="591503"/>
                          <a:pt x="1623060" y="592455"/>
                          <a:pt x="1636395" y="586740"/>
                        </a:cubicBezTo>
                        <a:cubicBezTo>
                          <a:pt x="1640205" y="590550"/>
                          <a:pt x="1675448" y="570548"/>
                          <a:pt x="1684020" y="572453"/>
                        </a:cubicBezTo>
                        <a:cubicBezTo>
                          <a:pt x="1698308" y="566738"/>
                          <a:pt x="1746885" y="551498"/>
                          <a:pt x="1728788" y="551498"/>
                        </a:cubicBezTo>
                        <a:cubicBezTo>
                          <a:pt x="1738313" y="551498"/>
                          <a:pt x="1781175" y="539115"/>
                          <a:pt x="1756410" y="549593"/>
                        </a:cubicBezTo>
                        <a:cubicBezTo>
                          <a:pt x="1770698" y="544830"/>
                          <a:pt x="1784985" y="541020"/>
                          <a:pt x="1794510" y="536258"/>
                        </a:cubicBezTo>
                        <a:lnTo>
                          <a:pt x="1775460" y="541020"/>
                        </a:lnTo>
                        <a:cubicBezTo>
                          <a:pt x="1824038" y="523875"/>
                          <a:pt x="1851660" y="520065"/>
                          <a:pt x="1881188" y="503873"/>
                        </a:cubicBezTo>
                        <a:lnTo>
                          <a:pt x="1862138" y="507683"/>
                        </a:lnTo>
                        <a:cubicBezTo>
                          <a:pt x="1890713" y="497205"/>
                          <a:pt x="1915477" y="489585"/>
                          <a:pt x="1928813" y="491490"/>
                        </a:cubicBezTo>
                        <a:lnTo>
                          <a:pt x="1899285" y="502920"/>
                        </a:lnTo>
                        <a:cubicBezTo>
                          <a:pt x="1947863" y="486728"/>
                          <a:pt x="1976438" y="477203"/>
                          <a:pt x="2015490" y="460058"/>
                        </a:cubicBezTo>
                        <a:lnTo>
                          <a:pt x="2001202" y="464820"/>
                        </a:lnTo>
                        <a:cubicBezTo>
                          <a:pt x="2025968" y="453390"/>
                          <a:pt x="2105025" y="424815"/>
                          <a:pt x="2183130" y="395288"/>
                        </a:cubicBezTo>
                        <a:cubicBezTo>
                          <a:pt x="2261235" y="366713"/>
                          <a:pt x="2339340" y="337185"/>
                          <a:pt x="2361248" y="325755"/>
                        </a:cubicBezTo>
                        <a:lnTo>
                          <a:pt x="2338388" y="328613"/>
                        </a:lnTo>
                        <a:lnTo>
                          <a:pt x="2377440" y="311468"/>
                        </a:lnTo>
                        <a:cubicBezTo>
                          <a:pt x="2372678" y="312420"/>
                          <a:pt x="2364105" y="328613"/>
                          <a:pt x="2359343" y="331470"/>
                        </a:cubicBezTo>
                        <a:cubicBezTo>
                          <a:pt x="2425065" y="309563"/>
                          <a:pt x="2680335" y="223838"/>
                          <a:pt x="2845118" y="170498"/>
                        </a:cubicBezTo>
                        <a:lnTo>
                          <a:pt x="2845118" y="0"/>
                        </a:lnTo>
                        <a:cubicBezTo>
                          <a:pt x="2806065" y="13335"/>
                          <a:pt x="2766060" y="26670"/>
                          <a:pt x="2726055" y="40005"/>
                        </a:cubicBezTo>
                        <a:cubicBezTo>
                          <a:pt x="2567940" y="93345"/>
                          <a:pt x="2407920" y="147638"/>
                          <a:pt x="2342198" y="169545"/>
                        </a:cubicBezTo>
                        <a:close/>
                      </a:path>
                    </a:pathLst>
                  </a:custGeom>
                  <a:solidFill>
                    <a:srgbClr val="FFD6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7" name="任意多边形: 形状 19"/>
                  <p:cNvSpPr/>
                  <p:nvPr/>
                </p:nvSpPr>
                <p:spPr>
                  <a:xfrm>
                    <a:off x="4286250" y="2858452"/>
                    <a:ext cx="3616642" cy="1349692"/>
                  </a:xfrm>
                  <a:custGeom>
                    <a:avLst/>
                    <a:gdLst>
                      <a:gd name="connsiteX0" fmla="*/ 3015615 w 3616642"/>
                      <a:gd name="connsiteY0" fmla="*/ 199073 h 1349692"/>
                      <a:gd name="connsiteX1" fmla="*/ 3022283 w 3616642"/>
                      <a:gd name="connsiteY1" fmla="*/ 196215 h 1349692"/>
                      <a:gd name="connsiteX2" fmla="*/ 1975485 w 3616642"/>
                      <a:gd name="connsiteY2" fmla="*/ 553402 h 1349692"/>
                      <a:gd name="connsiteX3" fmla="*/ 1833563 w 3616642"/>
                      <a:gd name="connsiteY3" fmla="*/ 595313 h 1349692"/>
                      <a:gd name="connsiteX4" fmla="*/ 1832610 w 3616642"/>
                      <a:gd name="connsiteY4" fmla="*/ 601980 h 1349692"/>
                      <a:gd name="connsiteX5" fmla="*/ 1693545 w 3616642"/>
                      <a:gd name="connsiteY5" fmla="*/ 654368 h 1349692"/>
                      <a:gd name="connsiteX6" fmla="*/ 824865 w 3616642"/>
                      <a:gd name="connsiteY6" fmla="*/ 941070 h 1349692"/>
                      <a:gd name="connsiteX7" fmla="*/ 593408 w 3616642"/>
                      <a:gd name="connsiteY7" fmla="*/ 1026795 h 1349692"/>
                      <a:gd name="connsiteX8" fmla="*/ 600075 w 3616642"/>
                      <a:gd name="connsiteY8" fmla="*/ 1022985 h 1349692"/>
                      <a:gd name="connsiteX9" fmla="*/ 4763 w 3616642"/>
                      <a:gd name="connsiteY9" fmla="*/ 1223963 h 1349692"/>
                      <a:gd name="connsiteX10" fmla="*/ 17145 w 3616642"/>
                      <a:gd name="connsiteY10" fmla="*/ 1221105 h 1349692"/>
                      <a:gd name="connsiteX11" fmla="*/ 0 w 3616642"/>
                      <a:gd name="connsiteY11" fmla="*/ 1227773 h 1349692"/>
                      <a:gd name="connsiteX12" fmla="*/ 0 w 3616642"/>
                      <a:gd name="connsiteY12" fmla="*/ 1349693 h 1349692"/>
                      <a:gd name="connsiteX13" fmla="*/ 331470 w 3616642"/>
                      <a:gd name="connsiteY13" fmla="*/ 1349693 h 1349692"/>
                      <a:gd name="connsiteX14" fmla="*/ 358140 w 3616642"/>
                      <a:gd name="connsiteY14" fmla="*/ 1340168 h 1349692"/>
                      <a:gd name="connsiteX15" fmla="*/ 481965 w 3616642"/>
                      <a:gd name="connsiteY15" fmla="*/ 1298258 h 1349692"/>
                      <a:gd name="connsiteX16" fmla="*/ 541020 w 3616642"/>
                      <a:gd name="connsiteY16" fmla="*/ 1278255 h 1349692"/>
                      <a:gd name="connsiteX17" fmla="*/ 542925 w 3616642"/>
                      <a:gd name="connsiteY17" fmla="*/ 1268730 h 1349692"/>
                      <a:gd name="connsiteX18" fmla="*/ 628650 w 3616642"/>
                      <a:gd name="connsiteY18" fmla="*/ 1247775 h 1349692"/>
                      <a:gd name="connsiteX19" fmla="*/ 753428 w 3616642"/>
                      <a:gd name="connsiteY19" fmla="*/ 1200150 h 1349692"/>
                      <a:gd name="connsiteX20" fmla="*/ 783908 w 3616642"/>
                      <a:gd name="connsiteY20" fmla="*/ 1195388 h 1349692"/>
                      <a:gd name="connsiteX21" fmla="*/ 834390 w 3616642"/>
                      <a:gd name="connsiteY21" fmla="*/ 1175385 h 1349692"/>
                      <a:gd name="connsiteX22" fmla="*/ 822960 w 3616642"/>
                      <a:gd name="connsiteY22" fmla="*/ 1175385 h 1349692"/>
                      <a:gd name="connsiteX23" fmla="*/ 866775 w 3616642"/>
                      <a:gd name="connsiteY23" fmla="*/ 1158240 h 1349692"/>
                      <a:gd name="connsiteX24" fmla="*/ 871538 w 3616642"/>
                      <a:gd name="connsiteY24" fmla="*/ 1163955 h 1349692"/>
                      <a:gd name="connsiteX25" fmla="*/ 1677353 w 3616642"/>
                      <a:gd name="connsiteY25" fmla="*/ 898208 h 1349692"/>
                      <a:gd name="connsiteX26" fmla="*/ 1604963 w 3616642"/>
                      <a:gd name="connsiteY26" fmla="*/ 912495 h 1349692"/>
                      <a:gd name="connsiteX27" fmla="*/ 1667828 w 3616642"/>
                      <a:gd name="connsiteY27" fmla="*/ 888683 h 1349692"/>
                      <a:gd name="connsiteX28" fmla="*/ 1770698 w 3616642"/>
                      <a:gd name="connsiteY28" fmla="*/ 869633 h 1349692"/>
                      <a:gd name="connsiteX29" fmla="*/ 1778318 w 3616642"/>
                      <a:gd name="connsiteY29" fmla="*/ 860108 h 1349692"/>
                      <a:gd name="connsiteX30" fmla="*/ 1796415 w 3616642"/>
                      <a:gd name="connsiteY30" fmla="*/ 858202 h 1349692"/>
                      <a:gd name="connsiteX31" fmla="*/ 1959293 w 3616642"/>
                      <a:gd name="connsiteY31" fmla="*/ 802005 h 1349692"/>
                      <a:gd name="connsiteX32" fmla="*/ 2107883 w 3616642"/>
                      <a:gd name="connsiteY32" fmla="*/ 744855 h 1349692"/>
                      <a:gd name="connsiteX33" fmla="*/ 2105025 w 3616642"/>
                      <a:gd name="connsiteY33" fmla="*/ 740093 h 1349692"/>
                      <a:gd name="connsiteX34" fmla="*/ 2166938 w 3616642"/>
                      <a:gd name="connsiteY34" fmla="*/ 721043 h 1349692"/>
                      <a:gd name="connsiteX35" fmla="*/ 2224088 w 3616642"/>
                      <a:gd name="connsiteY35" fmla="*/ 693420 h 1349692"/>
                      <a:gd name="connsiteX36" fmla="*/ 2259330 w 3616642"/>
                      <a:gd name="connsiteY36" fmla="*/ 690563 h 1349692"/>
                      <a:gd name="connsiteX37" fmla="*/ 2308860 w 3616642"/>
                      <a:gd name="connsiteY37" fmla="*/ 673418 h 1349692"/>
                      <a:gd name="connsiteX38" fmla="*/ 2284095 w 3616642"/>
                      <a:gd name="connsiteY38" fmla="*/ 679133 h 1349692"/>
                      <a:gd name="connsiteX39" fmla="*/ 2421255 w 3616642"/>
                      <a:gd name="connsiteY39" fmla="*/ 631508 h 1349692"/>
                      <a:gd name="connsiteX40" fmla="*/ 2397443 w 3616642"/>
                      <a:gd name="connsiteY40" fmla="*/ 636270 h 1349692"/>
                      <a:gd name="connsiteX41" fmla="*/ 2483168 w 3616642"/>
                      <a:gd name="connsiteY41" fmla="*/ 615315 h 1349692"/>
                      <a:gd name="connsiteX42" fmla="*/ 2445068 w 3616642"/>
                      <a:gd name="connsiteY42" fmla="*/ 630555 h 1349692"/>
                      <a:gd name="connsiteX43" fmla="*/ 2595563 w 3616642"/>
                      <a:gd name="connsiteY43" fmla="*/ 575310 h 1349692"/>
                      <a:gd name="connsiteX44" fmla="*/ 2576513 w 3616642"/>
                      <a:gd name="connsiteY44" fmla="*/ 581025 h 1349692"/>
                      <a:gd name="connsiteX45" fmla="*/ 2811780 w 3616642"/>
                      <a:gd name="connsiteY45" fmla="*/ 491490 h 1349692"/>
                      <a:gd name="connsiteX46" fmla="*/ 3042285 w 3616642"/>
                      <a:gd name="connsiteY46" fmla="*/ 401955 h 1349692"/>
                      <a:gd name="connsiteX47" fmla="*/ 3012758 w 3616642"/>
                      <a:gd name="connsiteY47" fmla="*/ 405765 h 1349692"/>
                      <a:gd name="connsiteX48" fmla="*/ 3063240 w 3616642"/>
                      <a:gd name="connsiteY48" fmla="*/ 383858 h 1349692"/>
                      <a:gd name="connsiteX49" fmla="*/ 3040380 w 3616642"/>
                      <a:gd name="connsiteY49" fmla="*/ 410527 h 1349692"/>
                      <a:gd name="connsiteX50" fmla="*/ 3616643 w 3616642"/>
                      <a:gd name="connsiteY50" fmla="*/ 219075 h 1349692"/>
                      <a:gd name="connsiteX51" fmla="*/ 3616643 w 3616642"/>
                      <a:gd name="connsiteY51" fmla="*/ 0 h 1349692"/>
                      <a:gd name="connsiteX52" fmla="*/ 3514725 w 3616642"/>
                      <a:gd name="connsiteY52" fmla="*/ 34290 h 1349692"/>
                      <a:gd name="connsiteX53" fmla="*/ 3015615 w 3616642"/>
                      <a:gd name="connsiteY53" fmla="*/ 199073 h 13496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</a:cxnLst>
                    <a:rect l="l" t="t" r="r" b="b"/>
                    <a:pathLst>
                      <a:path w="3616642" h="1349692">
                        <a:moveTo>
                          <a:pt x="3015615" y="199073"/>
                        </a:moveTo>
                        <a:lnTo>
                          <a:pt x="3022283" y="196215"/>
                        </a:lnTo>
                        <a:cubicBezTo>
                          <a:pt x="2766060" y="282893"/>
                          <a:pt x="2238375" y="458152"/>
                          <a:pt x="1975485" y="553402"/>
                        </a:cubicBezTo>
                        <a:cubicBezTo>
                          <a:pt x="1932623" y="561975"/>
                          <a:pt x="1876425" y="581977"/>
                          <a:pt x="1833563" y="595313"/>
                        </a:cubicBezTo>
                        <a:cubicBezTo>
                          <a:pt x="1858328" y="589598"/>
                          <a:pt x="1850708" y="595313"/>
                          <a:pt x="1832610" y="601980"/>
                        </a:cubicBezTo>
                        <a:cubicBezTo>
                          <a:pt x="1702118" y="644843"/>
                          <a:pt x="1824990" y="608648"/>
                          <a:pt x="1693545" y="654368"/>
                        </a:cubicBezTo>
                        <a:cubicBezTo>
                          <a:pt x="1543050" y="709613"/>
                          <a:pt x="961073" y="900113"/>
                          <a:pt x="824865" y="941070"/>
                        </a:cubicBezTo>
                        <a:cubicBezTo>
                          <a:pt x="755333" y="972502"/>
                          <a:pt x="662940" y="998220"/>
                          <a:pt x="593408" y="1026795"/>
                        </a:cubicBezTo>
                        <a:lnTo>
                          <a:pt x="600075" y="1022985"/>
                        </a:lnTo>
                        <a:cubicBezTo>
                          <a:pt x="524828" y="1051560"/>
                          <a:pt x="92393" y="1190625"/>
                          <a:pt x="4763" y="1223963"/>
                        </a:cubicBezTo>
                        <a:lnTo>
                          <a:pt x="17145" y="1221105"/>
                        </a:lnTo>
                        <a:cubicBezTo>
                          <a:pt x="10478" y="1223963"/>
                          <a:pt x="4763" y="1225868"/>
                          <a:pt x="0" y="1227773"/>
                        </a:cubicBezTo>
                        <a:lnTo>
                          <a:pt x="0" y="1349693"/>
                        </a:lnTo>
                        <a:lnTo>
                          <a:pt x="331470" y="1349693"/>
                        </a:lnTo>
                        <a:cubicBezTo>
                          <a:pt x="340043" y="1346835"/>
                          <a:pt x="348615" y="1343978"/>
                          <a:pt x="358140" y="1340168"/>
                        </a:cubicBezTo>
                        <a:cubicBezTo>
                          <a:pt x="402908" y="1324928"/>
                          <a:pt x="447675" y="1309688"/>
                          <a:pt x="481965" y="1298258"/>
                        </a:cubicBezTo>
                        <a:cubicBezTo>
                          <a:pt x="516255" y="1286828"/>
                          <a:pt x="540068" y="1279208"/>
                          <a:pt x="541020" y="1278255"/>
                        </a:cubicBezTo>
                        <a:lnTo>
                          <a:pt x="542925" y="1268730"/>
                        </a:lnTo>
                        <a:cubicBezTo>
                          <a:pt x="611505" y="1245870"/>
                          <a:pt x="565785" y="1271588"/>
                          <a:pt x="628650" y="1247775"/>
                        </a:cubicBezTo>
                        <a:cubicBezTo>
                          <a:pt x="649605" y="1227773"/>
                          <a:pt x="734378" y="1213485"/>
                          <a:pt x="753428" y="1200150"/>
                        </a:cubicBezTo>
                        <a:cubicBezTo>
                          <a:pt x="753428" y="1201103"/>
                          <a:pt x="783908" y="1191578"/>
                          <a:pt x="783908" y="1195388"/>
                        </a:cubicBezTo>
                        <a:cubicBezTo>
                          <a:pt x="791528" y="1185863"/>
                          <a:pt x="815340" y="1183005"/>
                          <a:pt x="834390" y="1175385"/>
                        </a:cubicBezTo>
                        <a:cubicBezTo>
                          <a:pt x="841058" y="1171575"/>
                          <a:pt x="828675" y="1175385"/>
                          <a:pt x="822960" y="1175385"/>
                        </a:cubicBezTo>
                        <a:lnTo>
                          <a:pt x="866775" y="1158240"/>
                        </a:lnTo>
                        <a:cubicBezTo>
                          <a:pt x="884873" y="1154430"/>
                          <a:pt x="890588" y="1156335"/>
                          <a:pt x="871538" y="1163955"/>
                        </a:cubicBezTo>
                        <a:cubicBezTo>
                          <a:pt x="988695" y="1126808"/>
                          <a:pt x="1552575" y="943927"/>
                          <a:pt x="1677353" y="898208"/>
                        </a:cubicBezTo>
                        <a:cubicBezTo>
                          <a:pt x="1659255" y="899160"/>
                          <a:pt x="1622108" y="915352"/>
                          <a:pt x="1604963" y="912495"/>
                        </a:cubicBezTo>
                        <a:cubicBezTo>
                          <a:pt x="1637348" y="897255"/>
                          <a:pt x="1654493" y="897255"/>
                          <a:pt x="1667828" y="888683"/>
                        </a:cubicBezTo>
                        <a:cubicBezTo>
                          <a:pt x="1684020" y="895350"/>
                          <a:pt x="1742123" y="866775"/>
                          <a:pt x="1770698" y="869633"/>
                        </a:cubicBezTo>
                        <a:lnTo>
                          <a:pt x="1778318" y="860108"/>
                        </a:lnTo>
                        <a:lnTo>
                          <a:pt x="1796415" y="858202"/>
                        </a:lnTo>
                        <a:cubicBezTo>
                          <a:pt x="1941195" y="802958"/>
                          <a:pt x="1828800" y="843915"/>
                          <a:pt x="1959293" y="802005"/>
                        </a:cubicBezTo>
                        <a:cubicBezTo>
                          <a:pt x="2032635" y="776288"/>
                          <a:pt x="2065973" y="756285"/>
                          <a:pt x="2107883" y="744855"/>
                        </a:cubicBezTo>
                        <a:cubicBezTo>
                          <a:pt x="2100263" y="746760"/>
                          <a:pt x="2087880" y="747713"/>
                          <a:pt x="2105025" y="740093"/>
                        </a:cubicBezTo>
                        <a:cubicBezTo>
                          <a:pt x="2109788" y="744855"/>
                          <a:pt x="2155508" y="719138"/>
                          <a:pt x="2166938" y="721043"/>
                        </a:cubicBezTo>
                        <a:cubicBezTo>
                          <a:pt x="2185988" y="714375"/>
                          <a:pt x="2247900" y="694373"/>
                          <a:pt x="2224088" y="693420"/>
                        </a:cubicBezTo>
                        <a:cubicBezTo>
                          <a:pt x="2235518" y="693420"/>
                          <a:pt x="2291715" y="677227"/>
                          <a:pt x="2259330" y="690563"/>
                        </a:cubicBezTo>
                        <a:cubicBezTo>
                          <a:pt x="2278380" y="684848"/>
                          <a:pt x="2296478" y="680085"/>
                          <a:pt x="2308860" y="673418"/>
                        </a:cubicBezTo>
                        <a:lnTo>
                          <a:pt x="2284095" y="679133"/>
                        </a:lnTo>
                        <a:cubicBezTo>
                          <a:pt x="2346960" y="657225"/>
                          <a:pt x="2383155" y="651510"/>
                          <a:pt x="2421255" y="631508"/>
                        </a:cubicBezTo>
                        <a:lnTo>
                          <a:pt x="2397443" y="636270"/>
                        </a:lnTo>
                        <a:cubicBezTo>
                          <a:pt x="2434590" y="622935"/>
                          <a:pt x="2466023" y="612458"/>
                          <a:pt x="2483168" y="615315"/>
                        </a:cubicBezTo>
                        <a:lnTo>
                          <a:pt x="2445068" y="630555"/>
                        </a:lnTo>
                        <a:cubicBezTo>
                          <a:pt x="2506980" y="609600"/>
                          <a:pt x="2545080" y="596265"/>
                          <a:pt x="2595563" y="575310"/>
                        </a:cubicBezTo>
                        <a:lnTo>
                          <a:pt x="2576513" y="581025"/>
                        </a:lnTo>
                        <a:cubicBezTo>
                          <a:pt x="2607945" y="566738"/>
                          <a:pt x="2709863" y="528638"/>
                          <a:pt x="2811780" y="491490"/>
                        </a:cubicBezTo>
                        <a:cubicBezTo>
                          <a:pt x="2912745" y="454343"/>
                          <a:pt x="3013710" y="416243"/>
                          <a:pt x="3042285" y="401955"/>
                        </a:cubicBezTo>
                        <a:lnTo>
                          <a:pt x="3012758" y="405765"/>
                        </a:lnTo>
                        <a:lnTo>
                          <a:pt x="3063240" y="383858"/>
                        </a:lnTo>
                        <a:cubicBezTo>
                          <a:pt x="3057525" y="385762"/>
                          <a:pt x="3046095" y="406718"/>
                          <a:pt x="3040380" y="410527"/>
                        </a:cubicBezTo>
                        <a:cubicBezTo>
                          <a:pt x="3118485" y="383858"/>
                          <a:pt x="3405188" y="287655"/>
                          <a:pt x="3616643" y="219075"/>
                        </a:cubicBezTo>
                        <a:lnTo>
                          <a:pt x="3616643" y="0"/>
                        </a:lnTo>
                        <a:cubicBezTo>
                          <a:pt x="3583305" y="11430"/>
                          <a:pt x="3549015" y="22860"/>
                          <a:pt x="3514725" y="34290"/>
                        </a:cubicBezTo>
                        <a:cubicBezTo>
                          <a:pt x="3307080" y="100965"/>
                          <a:pt x="3099435" y="170498"/>
                          <a:pt x="3015615" y="199073"/>
                        </a:cubicBezTo>
                        <a:close/>
                      </a:path>
                    </a:pathLst>
                  </a:custGeom>
                  <a:solidFill>
                    <a:srgbClr val="FFD6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8" name="任意多边形: 形状 20"/>
                  <p:cNvSpPr/>
                  <p:nvPr/>
                </p:nvSpPr>
                <p:spPr>
                  <a:xfrm>
                    <a:off x="4286250" y="2648902"/>
                    <a:ext cx="1726882" cy="598170"/>
                  </a:xfrm>
                  <a:custGeom>
                    <a:avLst/>
                    <a:gdLst>
                      <a:gd name="connsiteX0" fmla="*/ 114300 w 1726882"/>
                      <a:gd name="connsiteY0" fmla="*/ 561975 h 598170"/>
                      <a:gd name="connsiteX1" fmla="*/ 153353 w 1726882"/>
                      <a:gd name="connsiteY1" fmla="*/ 545783 h 598170"/>
                      <a:gd name="connsiteX2" fmla="*/ 143828 w 1726882"/>
                      <a:gd name="connsiteY2" fmla="*/ 545783 h 598170"/>
                      <a:gd name="connsiteX3" fmla="*/ 178118 w 1726882"/>
                      <a:gd name="connsiteY3" fmla="*/ 532448 h 598170"/>
                      <a:gd name="connsiteX4" fmla="*/ 181928 w 1726882"/>
                      <a:gd name="connsiteY4" fmla="*/ 536258 h 598170"/>
                      <a:gd name="connsiteX5" fmla="*/ 804863 w 1726882"/>
                      <a:gd name="connsiteY5" fmla="*/ 330518 h 598170"/>
                      <a:gd name="connsiteX6" fmla="*/ 748665 w 1726882"/>
                      <a:gd name="connsiteY6" fmla="*/ 341948 h 598170"/>
                      <a:gd name="connsiteX7" fmla="*/ 797243 w 1726882"/>
                      <a:gd name="connsiteY7" fmla="*/ 322898 h 598170"/>
                      <a:gd name="connsiteX8" fmla="*/ 877253 w 1726882"/>
                      <a:gd name="connsiteY8" fmla="*/ 307658 h 598170"/>
                      <a:gd name="connsiteX9" fmla="*/ 882968 w 1726882"/>
                      <a:gd name="connsiteY9" fmla="*/ 300038 h 598170"/>
                      <a:gd name="connsiteX10" fmla="*/ 896303 w 1726882"/>
                      <a:gd name="connsiteY10" fmla="*/ 299085 h 598170"/>
                      <a:gd name="connsiteX11" fmla="*/ 1022033 w 1726882"/>
                      <a:gd name="connsiteY11" fmla="*/ 255270 h 598170"/>
                      <a:gd name="connsiteX12" fmla="*/ 1137285 w 1726882"/>
                      <a:gd name="connsiteY12" fmla="*/ 211455 h 598170"/>
                      <a:gd name="connsiteX13" fmla="*/ 1134428 w 1726882"/>
                      <a:gd name="connsiteY13" fmla="*/ 207645 h 598170"/>
                      <a:gd name="connsiteX14" fmla="*/ 1182053 w 1726882"/>
                      <a:gd name="connsiteY14" fmla="*/ 193358 h 598170"/>
                      <a:gd name="connsiteX15" fmla="*/ 1226820 w 1726882"/>
                      <a:gd name="connsiteY15" fmla="*/ 172403 h 598170"/>
                      <a:gd name="connsiteX16" fmla="*/ 1254443 w 1726882"/>
                      <a:gd name="connsiteY16" fmla="*/ 170498 h 598170"/>
                      <a:gd name="connsiteX17" fmla="*/ 1293495 w 1726882"/>
                      <a:gd name="connsiteY17" fmla="*/ 157163 h 598170"/>
                      <a:gd name="connsiteX18" fmla="*/ 1274445 w 1726882"/>
                      <a:gd name="connsiteY18" fmla="*/ 161925 h 598170"/>
                      <a:gd name="connsiteX19" fmla="*/ 1380173 w 1726882"/>
                      <a:gd name="connsiteY19" fmla="*/ 124778 h 598170"/>
                      <a:gd name="connsiteX20" fmla="*/ 1361123 w 1726882"/>
                      <a:gd name="connsiteY20" fmla="*/ 128588 h 598170"/>
                      <a:gd name="connsiteX21" fmla="*/ 1427798 w 1726882"/>
                      <a:gd name="connsiteY21" fmla="*/ 112395 h 598170"/>
                      <a:gd name="connsiteX22" fmla="*/ 1398270 w 1726882"/>
                      <a:gd name="connsiteY22" fmla="*/ 123825 h 598170"/>
                      <a:gd name="connsiteX23" fmla="*/ 1514475 w 1726882"/>
                      <a:gd name="connsiteY23" fmla="*/ 80963 h 598170"/>
                      <a:gd name="connsiteX24" fmla="*/ 1500188 w 1726882"/>
                      <a:gd name="connsiteY24" fmla="*/ 85725 h 598170"/>
                      <a:gd name="connsiteX25" fmla="*/ 1682115 w 1726882"/>
                      <a:gd name="connsiteY25" fmla="*/ 16193 h 598170"/>
                      <a:gd name="connsiteX26" fmla="*/ 1726883 w 1726882"/>
                      <a:gd name="connsiteY26" fmla="*/ 0 h 598170"/>
                      <a:gd name="connsiteX27" fmla="*/ 1222058 w 1726882"/>
                      <a:gd name="connsiteY27" fmla="*/ 0 h 598170"/>
                      <a:gd name="connsiteX28" fmla="*/ 1035368 w 1726882"/>
                      <a:gd name="connsiteY28" fmla="*/ 65723 h 598170"/>
                      <a:gd name="connsiteX29" fmla="*/ 925830 w 1726882"/>
                      <a:gd name="connsiteY29" fmla="*/ 98108 h 598170"/>
                      <a:gd name="connsiteX30" fmla="*/ 924878 w 1726882"/>
                      <a:gd name="connsiteY30" fmla="*/ 102870 h 598170"/>
                      <a:gd name="connsiteX31" fmla="*/ 817245 w 1726882"/>
                      <a:gd name="connsiteY31" fmla="*/ 143828 h 598170"/>
                      <a:gd name="connsiteX32" fmla="*/ 145733 w 1726882"/>
                      <a:gd name="connsiteY32" fmla="*/ 365760 h 598170"/>
                      <a:gd name="connsiteX33" fmla="*/ 0 w 1726882"/>
                      <a:gd name="connsiteY33" fmla="*/ 419100 h 598170"/>
                      <a:gd name="connsiteX34" fmla="*/ 0 w 1726882"/>
                      <a:gd name="connsiteY34" fmla="*/ 598170 h 598170"/>
                      <a:gd name="connsiteX35" fmla="*/ 91440 w 1726882"/>
                      <a:gd name="connsiteY35" fmla="*/ 564833 h 598170"/>
                      <a:gd name="connsiteX36" fmla="*/ 114300 w 1726882"/>
                      <a:gd name="connsiteY36" fmla="*/ 561975 h 5981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1726882" h="598170">
                        <a:moveTo>
                          <a:pt x="114300" y="561975"/>
                        </a:moveTo>
                        <a:cubicBezTo>
                          <a:pt x="120015" y="554355"/>
                          <a:pt x="138113" y="552450"/>
                          <a:pt x="153353" y="545783"/>
                        </a:cubicBezTo>
                        <a:cubicBezTo>
                          <a:pt x="158115" y="542925"/>
                          <a:pt x="148590" y="545783"/>
                          <a:pt x="143828" y="545783"/>
                        </a:cubicBezTo>
                        <a:lnTo>
                          <a:pt x="178118" y="532448"/>
                        </a:lnTo>
                        <a:cubicBezTo>
                          <a:pt x="192405" y="529590"/>
                          <a:pt x="196215" y="531495"/>
                          <a:pt x="181928" y="536258"/>
                        </a:cubicBezTo>
                        <a:cubicBezTo>
                          <a:pt x="272415" y="507683"/>
                          <a:pt x="707708" y="365760"/>
                          <a:pt x="804863" y="330518"/>
                        </a:cubicBezTo>
                        <a:cubicBezTo>
                          <a:pt x="791528" y="331470"/>
                          <a:pt x="762000" y="343853"/>
                          <a:pt x="748665" y="341948"/>
                        </a:cubicBezTo>
                        <a:cubicBezTo>
                          <a:pt x="773430" y="330518"/>
                          <a:pt x="786765" y="330518"/>
                          <a:pt x="797243" y="322898"/>
                        </a:cubicBezTo>
                        <a:cubicBezTo>
                          <a:pt x="809625" y="327660"/>
                          <a:pt x="854393" y="305753"/>
                          <a:pt x="877253" y="307658"/>
                        </a:cubicBezTo>
                        <a:lnTo>
                          <a:pt x="882968" y="300038"/>
                        </a:lnTo>
                        <a:lnTo>
                          <a:pt x="896303" y="299085"/>
                        </a:lnTo>
                        <a:cubicBezTo>
                          <a:pt x="1007745" y="256223"/>
                          <a:pt x="921068" y="287655"/>
                          <a:pt x="1022033" y="255270"/>
                        </a:cubicBezTo>
                        <a:cubicBezTo>
                          <a:pt x="1079183" y="235268"/>
                          <a:pt x="1104900" y="220028"/>
                          <a:pt x="1137285" y="211455"/>
                        </a:cubicBezTo>
                        <a:cubicBezTo>
                          <a:pt x="1131570" y="212408"/>
                          <a:pt x="1121093" y="213360"/>
                          <a:pt x="1134428" y="207645"/>
                        </a:cubicBezTo>
                        <a:cubicBezTo>
                          <a:pt x="1138238" y="211455"/>
                          <a:pt x="1173480" y="191453"/>
                          <a:pt x="1182053" y="193358"/>
                        </a:cubicBezTo>
                        <a:cubicBezTo>
                          <a:pt x="1196340" y="187643"/>
                          <a:pt x="1244918" y="172403"/>
                          <a:pt x="1226820" y="172403"/>
                        </a:cubicBezTo>
                        <a:cubicBezTo>
                          <a:pt x="1236345" y="172403"/>
                          <a:pt x="1279208" y="159068"/>
                          <a:pt x="1254443" y="170498"/>
                        </a:cubicBezTo>
                        <a:cubicBezTo>
                          <a:pt x="1268730" y="165735"/>
                          <a:pt x="1283018" y="161925"/>
                          <a:pt x="1293495" y="157163"/>
                        </a:cubicBezTo>
                        <a:lnTo>
                          <a:pt x="1274445" y="161925"/>
                        </a:lnTo>
                        <a:cubicBezTo>
                          <a:pt x="1323023" y="144780"/>
                          <a:pt x="1350645" y="140970"/>
                          <a:pt x="1380173" y="124778"/>
                        </a:cubicBezTo>
                        <a:lnTo>
                          <a:pt x="1361123" y="128588"/>
                        </a:lnTo>
                        <a:cubicBezTo>
                          <a:pt x="1389698" y="118110"/>
                          <a:pt x="1414463" y="110490"/>
                          <a:pt x="1427798" y="112395"/>
                        </a:cubicBezTo>
                        <a:lnTo>
                          <a:pt x="1398270" y="123825"/>
                        </a:lnTo>
                        <a:cubicBezTo>
                          <a:pt x="1446848" y="107633"/>
                          <a:pt x="1475423" y="98108"/>
                          <a:pt x="1514475" y="80963"/>
                        </a:cubicBezTo>
                        <a:lnTo>
                          <a:pt x="1500188" y="85725"/>
                        </a:lnTo>
                        <a:cubicBezTo>
                          <a:pt x="1524953" y="74295"/>
                          <a:pt x="1604010" y="45720"/>
                          <a:pt x="1682115" y="16193"/>
                        </a:cubicBezTo>
                        <a:cubicBezTo>
                          <a:pt x="1697355" y="10478"/>
                          <a:pt x="1712595" y="4763"/>
                          <a:pt x="1726883" y="0"/>
                        </a:cubicBezTo>
                        <a:lnTo>
                          <a:pt x="1222058" y="0"/>
                        </a:lnTo>
                        <a:cubicBezTo>
                          <a:pt x="1151573" y="24765"/>
                          <a:pt x="1086803" y="46673"/>
                          <a:pt x="1035368" y="65723"/>
                        </a:cubicBezTo>
                        <a:cubicBezTo>
                          <a:pt x="1002030" y="72390"/>
                          <a:pt x="959168" y="87630"/>
                          <a:pt x="925830" y="98108"/>
                        </a:cubicBezTo>
                        <a:cubicBezTo>
                          <a:pt x="944880" y="93345"/>
                          <a:pt x="939165" y="98108"/>
                          <a:pt x="924878" y="102870"/>
                        </a:cubicBezTo>
                        <a:cubicBezTo>
                          <a:pt x="823913" y="136208"/>
                          <a:pt x="919163" y="107633"/>
                          <a:pt x="817245" y="143828"/>
                        </a:cubicBezTo>
                        <a:cubicBezTo>
                          <a:pt x="701040" y="186690"/>
                          <a:pt x="250508" y="333375"/>
                          <a:pt x="145733" y="365760"/>
                        </a:cubicBezTo>
                        <a:cubicBezTo>
                          <a:pt x="102870" y="385763"/>
                          <a:pt x="47625" y="401955"/>
                          <a:pt x="0" y="419100"/>
                        </a:cubicBezTo>
                        <a:lnTo>
                          <a:pt x="0" y="598170"/>
                        </a:lnTo>
                        <a:cubicBezTo>
                          <a:pt x="21908" y="584835"/>
                          <a:pt x="77153" y="574358"/>
                          <a:pt x="91440" y="564833"/>
                        </a:cubicBezTo>
                        <a:cubicBezTo>
                          <a:pt x="91440" y="565785"/>
                          <a:pt x="115253" y="558165"/>
                          <a:pt x="114300" y="561975"/>
                        </a:cubicBezTo>
                        <a:close/>
                      </a:path>
                    </a:pathLst>
                  </a:custGeom>
                  <a:solidFill>
                    <a:srgbClr val="FFD6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9" name="任意多边形: 形状 21"/>
                  <p:cNvSpPr/>
                  <p:nvPr/>
                </p:nvSpPr>
                <p:spPr>
                  <a:xfrm>
                    <a:off x="4286250" y="2648902"/>
                    <a:ext cx="762952" cy="257175"/>
                  </a:xfrm>
                  <a:custGeom>
                    <a:avLst/>
                    <a:gdLst>
                      <a:gd name="connsiteX0" fmla="*/ 450533 w 762952"/>
                      <a:gd name="connsiteY0" fmla="*/ 100013 h 257175"/>
                      <a:gd name="connsiteX1" fmla="*/ 499110 w 762952"/>
                      <a:gd name="connsiteY1" fmla="*/ 80963 h 257175"/>
                      <a:gd name="connsiteX2" fmla="*/ 579120 w 762952"/>
                      <a:gd name="connsiteY2" fmla="*/ 65723 h 257175"/>
                      <a:gd name="connsiteX3" fmla="*/ 584835 w 762952"/>
                      <a:gd name="connsiteY3" fmla="*/ 58103 h 257175"/>
                      <a:gd name="connsiteX4" fmla="*/ 598170 w 762952"/>
                      <a:gd name="connsiteY4" fmla="*/ 57150 h 257175"/>
                      <a:gd name="connsiteX5" fmla="*/ 724853 w 762952"/>
                      <a:gd name="connsiteY5" fmla="*/ 14288 h 257175"/>
                      <a:gd name="connsiteX6" fmla="*/ 762953 w 762952"/>
                      <a:gd name="connsiteY6" fmla="*/ 0 h 257175"/>
                      <a:gd name="connsiteX7" fmla="*/ 229553 w 762952"/>
                      <a:gd name="connsiteY7" fmla="*/ 0 h 257175"/>
                      <a:gd name="connsiteX8" fmla="*/ 0 w 762952"/>
                      <a:gd name="connsiteY8" fmla="*/ 75248 h 257175"/>
                      <a:gd name="connsiteX9" fmla="*/ 0 w 762952"/>
                      <a:gd name="connsiteY9" fmla="*/ 257175 h 257175"/>
                      <a:gd name="connsiteX10" fmla="*/ 507683 w 762952"/>
                      <a:gd name="connsiteY10" fmla="*/ 89535 h 257175"/>
                      <a:gd name="connsiteX11" fmla="*/ 450533 w 762952"/>
                      <a:gd name="connsiteY11" fmla="*/ 100013 h 2571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62952" h="257175">
                        <a:moveTo>
                          <a:pt x="450533" y="100013"/>
                        </a:moveTo>
                        <a:cubicBezTo>
                          <a:pt x="475298" y="88583"/>
                          <a:pt x="488633" y="88583"/>
                          <a:pt x="499110" y="80963"/>
                        </a:cubicBezTo>
                        <a:cubicBezTo>
                          <a:pt x="511493" y="85725"/>
                          <a:pt x="556260" y="63818"/>
                          <a:pt x="579120" y="65723"/>
                        </a:cubicBezTo>
                        <a:lnTo>
                          <a:pt x="584835" y="58103"/>
                        </a:lnTo>
                        <a:lnTo>
                          <a:pt x="598170" y="57150"/>
                        </a:lnTo>
                        <a:cubicBezTo>
                          <a:pt x="710565" y="15240"/>
                          <a:pt x="623888" y="46673"/>
                          <a:pt x="724853" y="14288"/>
                        </a:cubicBezTo>
                        <a:cubicBezTo>
                          <a:pt x="739140" y="9525"/>
                          <a:pt x="751523" y="4763"/>
                          <a:pt x="762953" y="0"/>
                        </a:cubicBezTo>
                        <a:lnTo>
                          <a:pt x="229553" y="0"/>
                        </a:lnTo>
                        <a:cubicBezTo>
                          <a:pt x="150495" y="26670"/>
                          <a:pt x="69533" y="53340"/>
                          <a:pt x="0" y="75248"/>
                        </a:cubicBezTo>
                        <a:lnTo>
                          <a:pt x="0" y="257175"/>
                        </a:lnTo>
                        <a:cubicBezTo>
                          <a:pt x="164783" y="203835"/>
                          <a:pt x="433388" y="115253"/>
                          <a:pt x="507683" y="89535"/>
                        </a:cubicBezTo>
                        <a:cubicBezTo>
                          <a:pt x="493395" y="89535"/>
                          <a:pt x="463868" y="101918"/>
                          <a:pt x="450533" y="100013"/>
                        </a:cubicBezTo>
                        <a:close/>
                      </a:path>
                    </a:pathLst>
                  </a:custGeom>
                  <a:solidFill>
                    <a:srgbClr val="FFD6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0" name="任意多边形: 形状 22"/>
                  <p:cNvSpPr/>
                  <p:nvPr/>
                </p:nvSpPr>
                <p:spPr>
                  <a:xfrm>
                    <a:off x="6017895" y="3566160"/>
                    <a:ext cx="1883092" cy="641985"/>
                  </a:xfrm>
                  <a:custGeom>
                    <a:avLst/>
                    <a:gdLst>
                      <a:gd name="connsiteX0" fmla="*/ 1748790 w 1883092"/>
                      <a:gd name="connsiteY0" fmla="*/ 45720 h 641985"/>
                      <a:gd name="connsiteX1" fmla="*/ 940118 w 1883092"/>
                      <a:gd name="connsiteY1" fmla="*/ 321945 h 641985"/>
                      <a:gd name="connsiteX2" fmla="*/ 830580 w 1883092"/>
                      <a:gd name="connsiteY2" fmla="*/ 354330 h 641985"/>
                      <a:gd name="connsiteX3" fmla="*/ 829627 w 1883092"/>
                      <a:gd name="connsiteY3" fmla="*/ 359093 h 641985"/>
                      <a:gd name="connsiteX4" fmla="*/ 721995 w 1883092"/>
                      <a:gd name="connsiteY4" fmla="*/ 400050 h 641985"/>
                      <a:gd name="connsiteX5" fmla="*/ 50483 w 1883092"/>
                      <a:gd name="connsiteY5" fmla="*/ 621982 h 641985"/>
                      <a:gd name="connsiteX6" fmla="*/ 0 w 1883092"/>
                      <a:gd name="connsiteY6" fmla="*/ 641985 h 641985"/>
                      <a:gd name="connsiteX7" fmla="*/ 548640 w 1883092"/>
                      <a:gd name="connsiteY7" fmla="*/ 641985 h 641985"/>
                      <a:gd name="connsiteX8" fmla="*/ 708660 w 1883092"/>
                      <a:gd name="connsiteY8" fmla="*/ 587693 h 641985"/>
                      <a:gd name="connsiteX9" fmla="*/ 652463 w 1883092"/>
                      <a:gd name="connsiteY9" fmla="*/ 599123 h 641985"/>
                      <a:gd name="connsiteX10" fmla="*/ 701040 w 1883092"/>
                      <a:gd name="connsiteY10" fmla="*/ 580073 h 641985"/>
                      <a:gd name="connsiteX11" fmla="*/ 781050 w 1883092"/>
                      <a:gd name="connsiteY11" fmla="*/ 564832 h 641985"/>
                      <a:gd name="connsiteX12" fmla="*/ 786765 w 1883092"/>
                      <a:gd name="connsiteY12" fmla="*/ 557212 h 641985"/>
                      <a:gd name="connsiteX13" fmla="*/ 800100 w 1883092"/>
                      <a:gd name="connsiteY13" fmla="*/ 556260 h 641985"/>
                      <a:gd name="connsiteX14" fmla="*/ 925830 w 1883092"/>
                      <a:gd name="connsiteY14" fmla="*/ 512445 h 641985"/>
                      <a:gd name="connsiteX15" fmla="*/ 1041083 w 1883092"/>
                      <a:gd name="connsiteY15" fmla="*/ 468630 h 641985"/>
                      <a:gd name="connsiteX16" fmla="*/ 1038225 w 1883092"/>
                      <a:gd name="connsiteY16" fmla="*/ 464820 h 641985"/>
                      <a:gd name="connsiteX17" fmla="*/ 1085850 w 1883092"/>
                      <a:gd name="connsiteY17" fmla="*/ 450532 h 641985"/>
                      <a:gd name="connsiteX18" fmla="*/ 1130618 w 1883092"/>
                      <a:gd name="connsiteY18" fmla="*/ 429578 h 641985"/>
                      <a:gd name="connsiteX19" fmla="*/ 1158240 w 1883092"/>
                      <a:gd name="connsiteY19" fmla="*/ 427673 h 641985"/>
                      <a:gd name="connsiteX20" fmla="*/ 1196340 w 1883092"/>
                      <a:gd name="connsiteY20" fmla="*/ 414337 h 641985"/>
                      <a:gd name="connsiteX21" fmla="*/ 1177290 w 1883092"/>
                      <a:gd name="connsiteY21" fmla="*/ 419100 h 641985"/>
                      <a:gd name="connsiteX22" fmla="*/ 1283018 w 1883092"/>
                      <a:gd name="connsiteY22" fmla="*/ 381953 h 641985"/>
                      <a:gd name="connsiteX23" fmla="*/ 1263968 w 1883092"/>
                      <a:gd name="connsiteY23" fmla="*/ 385762 h 641985"/>
                      <a:gd name="connsiteX24" fmla="*/ 1330643 w 1883092"/>
                      <a:gd name="connsiteY24" fmla="*/ 369570 h 641985"/>
                      <a:gd name="connsiteX25" fmla="*/ 1301115 w 1883092"/>
                      <a:gd name="connsiteY25" fmla="*/ 381000 h 641985"/>
                      <a:gd name="connsiteX26" fmla="*/ 1417320 w 1883092"/>
                      <a:gd name="connsiteY26" fmla="*/ 338137 h 641985"/>
                      <a:gd name="connsiteX27" fmla="*/ 1403033 w 1883092"/>
                      <a:gd name="connsiteY27" fmla="*/ 342900 h 641985"/>
                      <a:gd name="connsiteX28" fmla="*/ 1584960 w 1883092"/>
                      <a:gd name="connsiteY28" fmla="*/ 273367 h 641985"/>
                      <a:gd name="connsiteX29" fmla="*/ 1763077 w 1883092"/>
                      <a:gd name="connsiteY29" fmla="*/ 203835 h 641985"/>
                      <a:gd name="connsiteX30" fmla="*/ 1740218 w 1883092"/>
                      <a:gd name="connsiteY30" fmla="*/ 206692 h 641985"/>
                      <a:gd name="connsiteX31" fmla="*/ 1779270 w 1883092"/>
                      <a:gd name="connsiteY31" fmla="*/ 189548 h 641985"/>
                      <a:gd name="connsiteX32" fmla="*/ 1761173 w 1883092"/>
                      <a:gd name="connsiteY32" fmla="*/ 209550 h 641985"/>
                      <a:gd name="connsiteX33" fmla="*/ 1883093 w 1883092"/>
                      <a:gd name="connsiteY33" fmla="*/ 168592 h 641985"/>
                      <a:gd name="connsiteX34" fmla="*/ 1883093 w 1883092"/>
                      <a:gd name="connsiteY34" fmla="*/ 0 h 641985"/>
                      <a:gd name="connsiteX35" fmla="*/ 1742123 w 1883092"/>
                      <a:gd name="connsiteY35" fmla="*/ 47625 h 641985"/>
                      <a:gd name="connsiteX36" fmla="*/ 1748790 w 1883092"/>
                      <a:gd name="connsiteY36" fmla="*/ 45720 h 6419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1883092" h="641985">
                        <a:moveTo>
                          <a:pt x="1748790" y="45720"/>
                        </a:moveTo>
                        <a:cubicBezTo>
                          <a:pt x="1550670" y="113348"/>
                          <a:pt x="1143000" y="247650"/>
                          <a:pt x="940118" y="321945"/>
                        </a:cubicBezTo>
                        <a:cubicBezTo>
                          <a:pt x="906780" y="328612"/>
                          <a:pt x="863918" y="343853"/>
                          <a:pt x="830580" y="354330"/>
                        </a:cubicBezTo>
                        <a:cubicBezTo>
                          <a:pt x="849630" y="349568"/>
                          <a:pt x="843915" y="354330"/>
                          <a:pt x="829627" y="359093"/>
                        </a:cubicBezTo>
                        <a:cubicBezTo>
                          <a:pt x="728662" y="392430"/>
                          <a:pt x="823912" y="363855"/>
                          <a:pt x="721995" y="400050"/>
                        </a:cubicBezTo>
                        <a:cubicBezTo>
                          <a:pt x="605790" y="442912"/>
                          <a:pt x="155258" y="589598"/>
                          <a:pt x="50483" y="621982"/>
                        </a:cubicBezTo>
                        <a:cubicBezTo>
                          <a:pt x="35242" y="628650"/>
                          <a:pt x="18097" y="635318"/>
                          <a:pt x="0" y="641985"/>
                        </a:cubicBezTo>
                        <a:lnTo>
                          <a:pt x="548640" y="641985"/>
                        </a:lnTo>
                        <a:cubicBezTo>
                          <a:pt x="620077" y="618173"/>
                          <a:pt x="680085" y="598170"/>
                          <a:pt x="708660" y="587693"/>
                        </a:cubicBezTo>
                        <a:cubicBezTo>
                          <a:pt x="695325" y="588645"/>
                          <a:pt x="665797" y="601028"/>
                          <a:pt x="652463" y="599123"/>
                        </a:cubicBezTo>
                        <a:cubicBezTo>
                          <a:pt x="677227" y="587693"/>
                          <a:pt x="690563" y="587693"/>
                          <a:pt x="701040" y="580073"/>
                        </a:cubicBezTo>
                        <a:cubicBezTo>
                          <a:pt x="713423" y="584835"/>
                          <a:pt x="758190" y="562928"/>
                          <a:pt x="781050" y="564832"/>
                        </a:cubicBezTo>
                        <a:lnTo>
                          <a:pt x="786765" y="557212"/>
                        </a:lnTo>
                        <a:lnTo>
                          <a:pt x="800100" y="556260"/>
                        </a:lnTo>
                        <a:cubicBezTo>
                          <a:pt x="911543" y="513398"/>
                          <a:pt x="824865" y="544830"/>
                          <a:pt x="925830" y="512445"/>
                        </a:cubicBezTo>
                        <a:cubicBezTo>
                          <a:pt x="982980" y="492443"/>
                          <a:pt x="1008698" y="477203"/>
                          <a:pt x="1041083" y="468630"/>
                        </a:cubicBezTo>
                        <a:cubicBezTo>
                          <a:pt x="1035368" y="469582"/>
                          <a:pt x="1024890" y="470535"/>
                          <a:pt x="1038225" y="464820"/>
                        </a:cubicBezTo>
                        <a:cubicBezTo>
                          <a:pt x="1042035" y="468630"/>
                          <a:pt x="1077277" y="448628"/>
                          <a:pt x="1085850" y="450532"/>
                        </a:cubicBezTo>
                        <a:cubicBezTo>
                          <a:pt x="1100137" y="444818"/>
                          <a:pt x="1148715" y="429578"/>
                          <a:pt x="1130618" y="429578"/>
                        </a:cubicBezTo>
                        <a:cubicBezTo>
                          <a:pt x="1140143" y="429578"/>
                          <a:pt x="1183005" y="417195"/>
                          <a:pt x="1158240" y="427673"/>
                        </a:cubicBezTo>
                        <a:cubicBezTo>
                          <a:pt x="1172527" y="422910"/>
                          <a:pt x="1186815" y="419100"/>
                          <a:pt x="1196340" y="414337"/>
                        </a:cubicBezTo>
                        <a:lnTo>
                          <a:pt x="1177290" y="419100"/>
                        </a:lnTo>
                        <a:cubicBezTo>
                          <a:pt x="1225868" y="401955"/>
                          <a:pt x="1253490" y="398145"/>
                          <a:pt x="1283018" y="381953"/>
                        </a:cubicBezTo>
                        <a:lnTo>
                          <a:pt x="1263968" y="385762"/>
                        </a:lnTo>
                        <a:cubicBezTo>
                          <a:pt x="1292543" y="375285"/>
                          <a:pt x="1317308" y="367665"/>
                          <a:pt x="1330643" y="369570"/>
                        </a:cubicBezTo>
                        <a:lnTo>
                          <a:pt x="1301115" y="381000"/>
                        </a:lnTo>
                        <a:cubicBezTo>
                          <a:pt x="1349693" y="364807"/>
                          <a:pt x="1378268" y="355282"/>
                          <a:pt x="1417320" y="338137"/>
                        </a:cubicBezTo>
                        <a:lnTo>
                          <a:pt x="1403033" y="342900"/>
                        </a:lnTo>
                        <a:cubicBezTo>
                          <a:pt x="1427798" y="331470"/>
                          <a:pt x="1506855" y="302895"/>
                          <a:pt x="1584960" y="273367"/>
                        </a:cubicBezTo>
                        <a:cubicBezTo>
                          <a:pt x="1663065" y="244792"/>
                          <a:pt x="1741170" y="215265"/>
                          <a:pt x="1763077" y="203835"/>
                        </a:cubicBezTo>
                        <a:lnTo>
                          <a:pt x="1740218" y="206692"/>
                        </a:lnTo>
                        <a:lnTo>
                          <a:pt x="1779270" y="189548"/>
                        </a:lnTo>
                        <a:cubicBezTo>
                          <a:pt x="1774508" y="190500"/>
                          <a:pt x="1765935" y="206692"/>
                          <a:pt x="1761173" y="209550"/>
                        </a:cubicBezTo>
                        <a:cubicBezTo>
                          <a:pt x="1783080" y="201930"/>
                          <a:pt x="1827848" y="186690"/>
                          <a:pt x="1883093" y="168592"/>
                        </a:cubicBezTo>
                        <a:lnTo>
                          <a:pt x="1883093" y="0"/>
                        </a:lnTo>
                        <a:cubicBezTo>
                          <a:pt x="1822133" y="20955"/>
                          <a:pt x="1771650" y="37148"/>
                          <a:pt x="1742123" y="47625"/>
                        </a:cubicBezTo>
                        <a:lnTo>
                          <a:pt x="1748790" y="45720"/>
                        </a:lnTo>
                        <a:close/>
                      </a:path>
                    </a:pathLst>
                  </a:custGeom>
                  <a:solidFill>
                    <a:srgbClr val="FFD6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1" name="任意多边形: 形状 23"/>
                  <p:cNvSpPr/>
                  <p:nvPr/>
                </p:nvSpPr>
                <p:spPr>
                  <a:xfrm>
                    <a:off x="6923722" y="3868102"/>
                    <a:ext cx="978217" cy="339089"/>
                  </a:xfrm>
                  <a:custGeom>
                    <a:avLst/>
                    <a:gdLst>
                      <a:gd name="connsiteX0" fmla="*/ 195263 w 978217"/>
                      <a:gd name="connsiteY0" fmla="*/ 262890 h 339089"/>
                      <a:gd name="connsiteX1" fmla="*/ 194310 w 978217"/>
                      <a:gd name="connsiteY1" fmla="*/ 267652 h 339089"/>
                      <a:gd name="connsiteX2" fmla="*/ 86678 w 978217"/>
                      <a:gd name="connsiteY2" fmla="*/ 308610 h 339089"/>
                      <a:gd name="connsiteX3" fmla="*/ 0 w 978217"/>
                      <a:gd name="connsiteY3" fmla="*/ 339090 h 339089"/>
                      <a:gd name="connsiteX4" fmla="*/ 500063 w 978217"/>
                      <a:gd name="connsiteY4" fmla="*/ 339090 h 339089"/>
                      <a:gd name="connsiteX5" fmla="*/ 496253 w 978217"/>
                      <a:gd name="connsiteY5" fmla="*/ 338138 h 339089"/>
                      <a:gd name="connsiteX6" fmla="*/ 523875 w 978217"/>
                      <a:gd name="connsiteY6" fmla="*/ 336232 h 339089"/>
                      <a:gd name="connsiteX7" fmla="*/ 561975 w 978217"/>
                      <a:gd name="connsiteY7" fmla="*/ 322897 h 339089"/>
                      <a:gd name="connsiteX8" fmla="*/ 542925 w 978217"/>
                      <a:gd name="connsiteY8" fmla="*/ 327660 h 339089"/>
                      <a:gd name="connsiteX9" fmla="*/ 648653 w 978217"/>
                      <a:gd name="connsiteY9" fmla="*/ 290513 h 339089"/>
                      <a:gd name="connsiteX10" fmla="*/ 629603 w 978217"/>
                      <a:gd name="connsiteY10" fmla="*/ 294322 h 339089"/>
                      <a:gd name="connsiteX11" fmla="*/ 696278 w 978217"/>
                      <a:gd name="connsiteY11" fmla="*/ 278130 h 339089"/>
                      <a:gd name="connsiteX12" fmla="*/ 666750 w 978217"/>
                      <a:gd name="connsiteY12" fmla="*/ 289560 h 339089"/>
                      <a:gd name="connsiteX13" fmla="*/ 782955 w 978217"/>
                      <a:gd name="connsiteY13" fmla="*/ 246697 h 339089"/>
                      <a:gd name="connsiteX14" fmla="*/ 768668 w 978217"/>
                      <a:gd name="connsiteY14" fmla="*/ 251460 h 339089"/>
                      <a:gd name="connsiteX15" fmla="*/ 950595 w 978217"/>
                      <a:gd name="connsiteY15" fmla="*/ 181927 h 339089"/>
                      <a:gd name="connsiteX16" fmla="*/ 978218 w 978217"/>
                      <a:gd name="connsiteY16" fmla="*/ 171450 h 339089"/>
                      <a:gd name="connsiteX17" fmla="*/ 978218 w 978217"/>
                      <a:gd name="connsiteY17" fmla="*/ 0 h 339089"/>
                      <a:gd name="connsiteX18" fmla="*/ 304800 w 978217"/>
                      <a:gd name="connsiteY18" fmla="*/ 230505 h 339089"/>
                      <a:gd name="connsiteX19" fmla="*/ 195263 w 978217"/>
                      <a:gd name="connsiteY19" fmla="*/ 262890 h 339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978217" h="339089">
                        <a:moveTo>
                          <a:pt x="195263" y="262890"/>
                        </a:moveTo>
                        <a:cubicBezTo>
                          <a:pt x="214313" y="258127"/>
                          <a:pt x="208597" y="262890"/>
                          <a:pt x="194310" y="267652"/>
                        </a:cubicBezTo>
                        <a:cubicBezTo>
                          <a:pt x="93345" y="300990"/>
                          <a:pt x="188595" y="272415"/>
                          <a:pt x="86678" y="308610"/>
                        </a:cubicBezTo>
                        <a:cubicBezTo>
                          <a:pt x="66675" y="316230"/>
                          <a:pt x="36195" y="326707"/>
                          <a:pt x="0" y="339090"/>
                        </a:cubicBezTo>
                        <a:lnTo>
                          <a:pt x="500063" y="339090"/>
                        </a:lnTo>
                        <a:cubicBezTo>
                          <a:pt x="500063" y="338138"/>
                          <a:pt x="499110" y="338138"/>
                          <a:pt x="496253" y="338138"/>
                        </a:cubicBezTo>
                        <a:cubicBezTo>
                          <a:pt x="505778" y="338138"/>
                          <a:pt x="548640" y="325755"/>
                          <a:pt x="523875" y="336232"/>
                        </a:cubicBezTo>
                        <a:cubicBezTo>
                          <a:pt x="538163" y="331470"/>
                          <a:pt x="552450" y="327660"/>
                          <a:pt x="561975" y="322897"/>
                        </a:cubicBezTo>
                        <a:lnTo>
                          <a:pt x="542925" y="327660"/>
                        </a:lnTo>
                        <a:cubicBezTo>
                          <a:pt x="591503" y="310515"/>
                          <a:pt x="619125" y="306705"/>
                          <a:pt x="648653" y="290513"/>
                        </a:cubicBezTo>
                        <a:lnTo>
                          <a:pt x="629603" y="294322"/>
                        </a:lnTo>
                        <a:cubicBezTo>
                          <a:pt x="658178" y="283845"/>
                          <a:pt x="682943" y="276225"/>
                          <a:pt x="696278" y="278130"/>
                        </a:cubicBezTo>
                        <a:lnTo>
                          <a:pt x="666750" y="289560"/>
                        </a:lnTo>
                        <a:cubicBezTo>
                          <a:pt x="715328" y="273367"/>
                          <a:pt x="743903" y="263842"/>
                          <a:pt x="782955" y="246697"/>
                        </a:cubicBezTo>
                        <a:lnTo>
                          <a:pt x="768668" y="251460"/>
                        </a:lnTo>
                        <a:cubicBezTo>
                          <a:pt x="793433" y="240030"/>
                          <a:pt x="872490" y="211455"/>
                          <a:pt x="950595" y="181927"/>
                        </a:cubicBezTo>
                        <a:cubicBezTo>
                          <a:pt x="960120" y="178117"/>
                          <a:pt x="968693" y="175260"/>
                          <a:pt x="978218" y="171450"/>
                        </a:cubicBezTo>
                        <a:lnTo>
                          <a:pt x="978218" y="0"/>
                        </a:lnTo>
                        <a:cubicBezTo>
                          <a:pt x="765810" y="71438"/>
                          <a:pt x="468630" y="170497"/>
                          <a:pt x="304800" y="230505"/>
                        </a:cubicBezTo>
                        <a:cubicBezTo>
                          <a:pt x="272415" y="238125"/>
                          <a:pt x="228600" y="253365"/>
                          <a:pt x="195263" y="262890"/>
                        </a:cubicBezTo>
                        <a:close/>
                      </a:path>
                    </a:pathLst>
                  </a:custGeom>
                  <a:solidFill>
                    <a:srgbClr val="FFD6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2" name="任意多边形: 形状 24"/>
                  <p:cNvSpPr/>
                  <p:nvPr/>
                </p:nvSpPr>
                <p:spPr>
                  <a:xfrm>
                    <a:off x="4287202" y="2648902"/>
                    <a:ext cx="3618547" cy="1294447"/>
                  </a:xfrm>
                  <a:custGeom>
                    <a:avLst/>
                    <a:gdLst>
                      <a:gd name="connsiteX0" fmla="*/ 3134678 w 3618547"/>
                      <a:gd name="connsiteY0" fmla="*/ 0 h 1294447"/>
                      <a:gd name="connsiteX1" fmla="*/ 2855595 w 3618547"/>
                      <a:gd name="connsiteY1" fmla="*/ 94298 h 1294447"/>
                      <a:gd name="connsiteX2" fmla="*/ 2861310 w 3618547"/>
                      <a:gd name="connsiteY2" fmla="*/ 91440 h 1294447"/>
                      <a:gd name="connsiteX3" fmla="*/ 1848803 w 3618547"/>
                      <a:gd name="connsiteY3" fmla="*/ 437198 h 1294447"/>
                      <a:gd name="connsiteX4" fmla="*/ 1711643 w 3618547"/>
                      <a:gd name="connsiteY4" fmla="*/ 477203 h 1294447"/>
                      <a:gd name="connsiteX5" fmla="*/ 1710690 w 3618547"/>
                      <a:gd name="connsiteY5" fmla="*/ 482918 h 1294447"/>
                      <a:gd name="connsiteX6" fmla="*/ 1576388 w 3618547"/>
                      <a:gd name="connsiteY6" fmla="*/ 534353 h 1294447"/>
                      <a:gd name="connsiteX7" fmla="*/ 735330 w 3618547"/>
                      <a:gd name="connsiteY7" fmla="*/ 812483 h 1294447"/>
                      <a:gd name="connsiteX8" fmla="*/ 511493 w 3618547"/>
                      <a:gd name="connsiteY8" fmla="*/ 895350 h 1294447"/>
                      <a:gd name="connsiteX9" fmla="*/ 518160 w 3618547"/>
                      <a:gd name="connsiteY9" fmla="*/ 891540 h 1294447"/>
                      <a:gd name="connsiteX10" fmla="*/ 0 w 3618547"/>
                      <a:gd name="connsiteY10" fmla="*/ 1065848 h 1294447"/>
                      <a:gd name="connsiteX11" fmla="*/ 0 w 3618547"/>
                      <a:gd name="connsiteY11" fmla="*/ 1294448 h 1294447"/>
                      <a:gd name="connsiteX12" fmla="*/ 90488 w 3618547"/>
                      <a:gd name="connsiteY12" fmla="*/ 1262063 h 1294447"/>
                      <a:gd name="connsiteX13" fmla="*/ 119063 w 3618547"/>
                      <a:gd name="connsiteY13" fmla="*/ 1259205 h 1294447"/>
                      <a:gd name="connsiteX14" fmla="*/ 283845 w 3618547"/>
                      <a:gd name="connsiteY14" fmla="*/ 1199198 h 1294447"/>
                      <a:gd name="connsiteX15" fmla="*/ 403860 w 3618547"/>
                      <a:gd name="connsiteY15" fmla="*/ 1158240 h 1294447"/>
                      <a:gd name="connsiteX16" fmla="*/ 461010 w 3618547"/>
                      <a:gd name="connsiteY16" fmla="*/ 1139190 h 1294447"/>
                      <a:gd name="connsiteX17" fmla="*/ 462915 w 3618547"/>
                      <a:gd name="connsiteY17" fmla="*/ 1129665 h 1294447"/>
                      <a:gd name="connsiteX18" fmla="*/ 545783 w 3618547"/>
                      <a:gd name="connsiteY18" fmla="*/ 1109663 h 1294447"/>
                      <a:gd name="connsiteX19" fmla="*/ 666750 w 3618547"/>
                      <a:gd name="connsiteY19" fmla="*/ 1062990 h 1294447"/>
                      <a:gd name="connsiteX20" fmla="*/ 696278 w 3618547"/>
                      <a:gd name="connsiteY20" fmla="*/ 1058228 h 1294447"/>
                      <a:gd name="connsiteX21" fmla="*/ 744855 w 3618547"/>
                      <a:gd name="connsiteY21" fmla="*/ 1038225 h 1294447"/>
                      <a:gd name="connsiteX22" fmla="*/ 733425 w 3618547"/>
                      <a:gd name="connsiteY22" fmla="*/ 1038225 h 1294447"/>
                      <a:gd name="connsiteX23" fmla="*/ 776288 w 3618547"/>
                      <a:gd name="connsiteY23" fmla="*/ 1021080 h 1294447"/>
                      <a:gd name="connsiteX24" fmla="*/ 781050 w 3618547"/>
                      <a:gd name="connsiteY24" fmla="*/ 1025843 h 1294447"/>
                      <a:gd name="connsiteX25" fmla="*/ 1561148 w 3618547"/>
                      <a:gd name="connsiteY25" fmla="*/ 768668 h 1294447"/>
                      <a:gd name="connsiteX26" fmla="*/ 1490663 w 3618547"/>
                      <a:gd name="connsiteY26" fmla="*/ 782955 h 1294447"/>
                      <a:gd name="connsiteX27" fmla="*/ 1551623 w 3618547"/>
                      <a:gd name="connsiteY27" fmla="*/ 759143 h 1294447"/>
                      <a:gd name="connsiteX28" fmla="*/ 1651635 w 3618547"/>
                      <a:gd name="connsiteY28" fmla="*/ 740093 h 1294447"/>
                      <a:gd name="connsiteX29" fmla="*/ 1659255 w 3618547"/>
                      <a:gd name="connsiteY29" fmla="*/ 730568 h 1294447"/>
                      <a:gd name="connsiteX30" fmla="*/ 1676400 w 3618547"/>
                      <a:gd name="connsiteY30" fmla="*/ 728663 h 1294447"/>
                      <a:gd name="connsiteX31" fmla="*/ 1833563 w 3618547"/>
                      <a:gd name="connsiteY31" fmla="*/ 674370 h 1294447"/>
                      <a:gd name="connsiteX32" fmla="*/ 1977390 w 3618547"/>
                      <a:gd name="connsiteY32" fmla="*/ 619125 h 1294447"/>
                      <a:gd name="connsiteX33" fmla="*/ 1974533 w 3618547"/>
                      <a:gd name="connsiteY33" fmla="*/ 614363 h 1294447"/>
                      <a:gd name="connsiteX34" fmla="*/ 2034540 w 3618547"/>
                      <a:gd name="connsiteY34" fmla="*/ 596265 h 1294447"/>
                      <a:gd name="connsiteX35" fmla="*/ 2089785 w 3618547"/>
                      <a:gd name="connsiteY35" fmla="*/ 569595 h 1294447"/>
                      <a:gd name="connsiteX36" fmla="*/ 2124075 w 3618547"/>
                      <a:gd name="connsiteY36" fmla="*/ 567690 h 1294447"/>
                      <a:gd name="connsiteX37" fmla="*/ 2172653 w 3618547"/>
                      <a:gd name="connsiteY37" fmla="*/ 551498 h 1294447"/>
                      <a:gd name="connsiteX38" fmla="*/ 2148840 w 3618547"/>
                      <a:gd name="connsiteY38" fmla="*/ 557213 h 1294447"/>
                      <a:gd name="connsiteX39" fmla="*/ 2282190 w 3618547"/>
                      <a:gd name="connsiteY39" fmla="*/ 510540 h 1294447"/>
                      <a:gd name="connsiteX40" fmla="*/ 2258378 w 3618547"/>
                      <a:gd name="connsiteY40" fmla="*/ 515303 h 1294447"/>
                      <a:gd name="connsiteX41" fmla="*/ 2341245 w 3618547"/>
                      <a:gd name="connsiteY41" fmla="*/ 494348 h 1294447"/>
                      <a:gd name="connsiteX42" fmla="*/ 2305050 w 3618547"/>
                      <a:gd name="connsiteY42" fmla="*/ 508635 h 1294447"/>
                      <a:gd name="connsiteX43" fmla="*/ 2450783 w 3618547"/>
                      <a:gd name="connsiteY43" fmla="*/ 455295 h 1294447"/>
                      <a:gd name="connsiteX44" fmla="*/ 2432685 w 3618547"/>
                      <a:gd name="connsiteY44" fmla="*/ 461010 h 1294447"/>
                      <a:gd name="connsiteX45" fmla="*/ 2660333 w 3618547"/>
                      <a:gd name="connsiteY45" fmla="*/ 374333 h 1294447"/>
                      <a:gd name="connsiteX46" fmla="*/ 2884170 w 3618547"/>
                      <a:gd name="connsiteY46" fmla="*/ 287655 h 1294447"/>
                      <a:gd name="connsiteX47" fmla="*/ 2855595 w 3618547"/>
                      <a:gd name="connsiteY47" fmla="*/ 291465 h 1294447"/>
                      <a:gd name="connsiteX48" fmla="*/ 2905125 w 3618547"/>
                      <a:gd name="connsiteY48" fmla="*/ 269558 h 1294447"/>
                      <a:gd name="connsiteX49" fmla="*/ 2882265 w 3618547"/>
                      <a:gd name="connsiteY49" fmla="*/ 295275 h 1294447"/>
                      <a:gd name="connsiteX50" fmla="*/ 3618548 w 3618547"/>
                      <a:gd name="connsiteY50" fmla="*/ 52388 h 1294447"/>
                      <a:gd name="connsiteX51" fmla="*/ 3618548 w 3618547"/>
                      <a:gd name="connsiteY51" fmla="*/ 0 h 1294447"/>
                      <a:gd name="connsiteX52" fmla="*/ 3134678 w 3618547"/>
                      <a:gd name="connsiteY52" fmla="*/ 0 h 1294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</a:cxnLst>
                    <a:rect l="l" t="t" r="r" b="b"/>
                    <a:pathLst>
                      <a:path w="3618547" h="1294447">
                        <a:moveTo>
                          <a:pt x="3134678" y="0"/>
                        </a:moveTo>
                        <a:cubicBezTo>
                          <a:pt x="3012758" y="40958"/>
                          <a:pt x="2907983" y="76200"/>
                          <a:pt x="2855595" y="94298"/>
                        </a:cubicBezTo>
                        <a:lnTo>
                          <a:pt x="2861310" y="91440"/>
                        </a:lnTo>
                        <a:cubicBezTo>
                          <a:pt x="2613660" y="175260"/>
                          <a:pt x="2103120" y="344805"/>
                          <a:pt x="1848803" y="437198"/>
                        </a:cubicBezTo>
                        <a:cubicBezTo>
                          <a:pt x="1807845" y="445770"/>
                          <a:pt x="1753553" y="464820"/>
                          <a:pt x="1711643" y="477203"/>
                        </a:cubicBezTo>
                        <a:cubicBezTo>
                          <a:pt x="1735455" y="471488"/>
                          <a:pt x="1728788" y="477203"/>
                          <a:pt x="1710690" y="482918"/>
                        </a:cubicBezTo>
                        <a:cubicBezTo>
                          <a:pt x="1584008" y="524828"/>
                          <a:pt x="1703070" y="488633"/>
                          <a:pt x="1576388" y="534353"/>
                        </a:cubicBezTo>
                        <a:cubicBezTo>
                          <a:pt x="1430655" y="587693"/>
                          <a:pt x="866775" y="771525"/>
                          <a:pt x="735330" y="812483"/>
                        </a:cubicBezTo>
                        <a:cubicBezTo>
                          <a:pt x="667703" y="842963"/>
                          <a:pt x="578168" y="867728"/>
                          <a:pt x="511493" y="895350"/>
                        </a:cubicBezTo>
                        <a:lnTo>
                          <a:pt x="518160" y="891540"/>
                        </a:lnTo>
                        <a:cubicBezTo>
                          <a:pt x="456248" y="915353"/>
                          <a:pt x="143828" y="1016318"/>
                          <a:pt x="0" y="1065848"/>
                        </a:cubicBezTo>
                        <a:lnTo>
                          <a:pt x="0" y="1294448"/>
                        </a:lnTo>
                        <a:cubicBezTo>
                          <a:pt x="30480" y="1283970"/>
                          <a:pt x="60008" y="1273493"/>
                          <a:pt x="90488" y="1262063"/>
                        </a:cubicBezTo>
                        <a:cubicBezTo>
                          <a:pt x="108585" y="1258253"/>
                          <a:pt x="113348" y="1259205"/>
                          <a:pt x="119063" y="1259205"/>
                        </a:cubicBezTo>
                        <a:cubicBezTo>
                          <a:pt x="113348" y="1259205"/>
                          <a:pt x="197168" y="1229678"/>
                          <a:pt x="283845" y="1199198"/>
                        </a:cubicBezTo>
                        <a:cubicBezTo>
                          <a:pt x="326708" y="1184910"/>
                          <a:pt x="370523" y="1169670"/>
                          <a:pt x="403860" y="1158240"/>
                        </a:cubicBezTo>
                        <a:cubicBezTo>
                          <a:pt x="437198" y="1146810"/>
                          <a:pt x="460058" y="1139190"/>
                          <a:pt x="461010" y="1139190"/>
                        </a:cubicBezTo>
                        <a:lnTo>
                          <a:pt x="462915" y="1129665"/>
                        </a:lnTo>
                        <a:cubicBezTo>
                          <a:pt x="528638" y="1106805"/>
                          <a:pt x="484823" y="1132523"/>
                          <a:pt x="545783" y="1109663"/>
                        </a:cubicBezTo>
                        <a:cubicBezTo>
                          <a:pt x="565785" y="1090613"/>
                          <a:pt x="647700" y="1076325"/>
                          <a:pt x="666750" y="1062990"/>
                        </a:cubicBezTo>
                        <a:cubicBezTo>
                          <a:pt x="666750" y="1063943"/>
                          <a:pt x="696278" y="1054418"/>
                          <a:pt x="696278" y="1058228"/>
                        </a:cubicBezTo>
                        <a:cubicBezTo>
                          <a:pt x="702945" y="1048703"/>
                          <a:pt x="726758" y="1046798"/>
                          <a:pt x="744855" y="1038225"/>
                        </a:cubicBezTo>
                        <a:cubicBezTo>
                          <a:pt x="751523" y="1034415"/>
                          <a:pt x="739140" y="1038225"/>
                          <a:pt x="733425" y="1038225"/>
                        </a:cubicBezTo>
                        <a:lnTo>
                          <a:pt x="776288" y="1021080"/>
                        </a:lnTo>
                        <a:cubicBezTo>
                          <a:pt x="793433" y="1017270"/>
                          <a:pt x="799148" y="1019175"/>
                          <a:pt x="781050" y="1025843"/>
                        </a:cubicBezTo>
                        <a:cubicBezTo>
                          <a:pt x="894398" y="989648"/>
                          <a:pt x="1440180" y="812483"/>
                          <a:pt x="1561148" y="768668"/>
                        </a:cubicBezTo>
                        <a:cubicBezTo>
                          <a:pt x="1544003" y="769620"/>
                          <a:pt x="1507808" y="784860"/>
                          <a:pt x="1490663" y="782955"/>
                        </a:cubicBezTo>
                        <a:cubicBezTo>
                          <a:pt x="1521143" y="767715"/>
                          <a:pt x="1538288" y="768668"/>
                          <a:pt x="1551623" y="759143"/>
                        </a:cubicBezTo>
                        <a:cubicBezTo>
                          <a:pt x="1567815" y="765810"/>
                          <a:pt x="1623060" y="738188"/>
                          <a:pt x="1651635" y="740093"/>
                        </a:cubicBezTo>
                        <a:lnTo>
                          <a:pt x="1659255" y="730568"/>
                        </a:lnTo>
                        <a:lnTo>
                          <a:pt x="1676400" y="728663"/>
                        </a:lnTo>
                        <a:cubicBezTo>
                          <a:pt x="1816418" y="675323"/>
                          <a:pt x="1707833" y="714375"/>
                          <a:pt x="1833563" y="674370"/>
                        </a:cubicBezTo>
                        <a:cubicBezTo>
                          <a:pt x="1905000" y="649605"/>
                          <a:pt x="1936433" y="629603"/>
                          <a:pt x="1977390" y="619125"/>
                        </a:cubicBezTo>
                        <a:cubicBezTo>
                          <a:pt x="1970723" y="621030"/>
                          <a:pt x="1957388" y="621983"/>
                          <a:pt x="1974533" y="614363"/>
                        </a:cubicBezTo>
                        <a:cubicBezTo>
                          <a:pt x="1979295" y="618173"/>
                          <a:pt x="2023110" y="593408"/>
                          <a:pt x="2034540" y="596265"/>
                        </a:cubicBezTo>
                        <a:cubicBezTo>
                          <a:pt x="2052638" y="589598"/>
                          <a:pt x="2112645" y="570548"/>
                          <a:pt x="2089785" y="569595"/>
                        </a:cubicBezTo>
                        <a:cubicBezTo>
                          <a:pt x="2101215" y="569595"/>
                          <a:pt x="2154555" y="553403"/>
                          <a:pt x="2124075" y="567690"/>
                        </a:cubicBezTo>
                        <a:cubicBezTo>
                          <a:pt x="2142173" y="561975"/>
                          <a:pt x="2160270" y="557213"/>
                          <a:pt x="2172653" y="551498"/>
                        </a:cubicBezTo>
                        <a:lnTo>
                          <a:pt x="2148840" y="557213"/>
                        </a:lnTo>
                        <a:cubicBezTo>
                          <a:pt x="2208848" y="536258"/>
                          <a:pt x="2244090" y="530543"/>
                          <a:pt x="2282190" y="510540"/>
                        </a:cubicBezTo>
                        <a:lnTo>
                          <a:pt x="2258378" y="515303"/>
                        </a:lnTo>
                        <a:cubicBezTo>
                          <a:pt x="2294573" y="502920"/>
                          <a:pt x="2325053" y="492443"/>
                          <a:pt x="2341245" y="494348"/>
                        </a:cubicBezTo>
                        <a:lnTo>
                          <a:pt x="2305050" y="508635"/>
                        </a:lnTo>
                        <a:cubicBezTo>
                          <a:pt x="2365058" y="488633"/>
                          <a:pt x="2401253" y="476250"/>
                          <a:pt x="2450783" y="455295"/>
                        </a:cubicBezTo>
                        <a:lnTo>
                          <a:pt x="2432685" y="461010"/>
                        </a:lnTo>
                        <a:cubicBezTo>
                          <a:pt x="2463165" y="446723"/>
                          <a:pt x="2562225" y="410528"/>
                          <a:pt x="2660333" y="374333"/>
                        </a:cubicBezTo>
                        <a:cubicBezTo>
                          <a:pt x="2758440" y="338138"/>
                          <a:pt x="2855595" y="301943"/>
                          <a:pt x="2884170" y="287655"/>
                        </a:cubicBezTo>
                        <a:lnTo>
                          <a:pt x="2855595" y="291465"/>
                        </a:lnTo>
                        <a:lnTo>
                          <a:pt x="2905125" y="269558"/>
                        </a:lnTo>
                        <a:cubicBezTo>
                          <a:pt x="2899410" y="271463"/>
                          <a:pt x="2888933" y="291465"/>
                          <a:pt x="2882265" y="295275"/>
                        </a:cubicBezTo>
                        <a:cubicBezTo>
                          <a:pt x="2984183" y="260033"/>
                          <a:pt x="3457575" y="101918"/>
                          <a:pt x="3618548" y="52388"/>
                        </a:cubicBezTo>
                        <a:lnTo>
                          <a:pt x="3618548" y="0"/>
                        </a:lnTo>
                        <a:lnTo>
                          <a:pt x="3134678" y="0"/>
                        </a:lnTo>
                        <a:close/>
                      </a:path>
                    </a:pathLst>
                  </a:custGeom>
                  <a:solidFill>
                    <a:srgbClr val="FFD68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sp>
            <p:nvSpPr>
              <p:cNvPr id="323" name="任意多边形: 形状 25"/>
              <p:cNvSpPr/>
              <p:nvPr/>
            </p:nvSpPr>
            <p:spPr>
              <a:xfrm>
                <a:off x="4286250" y="2648902"/>
                <a:ext cx="3616642" cy="1558290"/>
              </a:xfrm>
              <a:custGeom>
                <a:avLst/>
                <a:gdLst>
                  <a:gd name="connsiteX0" fmla="*/ 0 w 3616642"/>
                  <a:gd name="connsiteY0" fmla="*/ 0 h 1558290"/>
                  <a:gd name="connsiteX1" fmla="*/ 3616643 w 3616642"/>
                  <a:gd name="connsiteY1" fmla="*/ 0 h 1558290"/>
                  <a:gd name="connsiteX2" fmla="*/ 3616643 w 3616642"/>
                  <a:gd name="connsiteY2" fmla="*/ 1558290 h 1558290"/>
                  <a:gd name="connsiteX3" fmla="*/ 0 w 3616642"/>
                  <a:gd name="connsiteY3" fmla="*/ 1558290 h 1558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16642" h="1558290">
                    <a:moveTo>
                      <a:pt x="0" y="0"/>
                    </a:moveTo>
                    <a:lnTo>
                      <a:pt x="3616643" y="0"/>
                    </a:lnTo>
                    <a:lnTo>
                      <a:pt x="3616643" y="1558290"/>
                    </a:lnTo>
                    <a:lnTo>
                      <a:pt x="0" y="155829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324" name="图形 4"/>
              <p:cNvGrpSpPr/>
              <p:nvPr/>
            </p:nvGrpSpPr>
            <p:grpSpPr>
              <a:xfrm>
                <a:off x="4286250" y="2647950"/>
                <a:ext cx="3615690" cy="1563052"/>
                <a:chOff x="4286250" y="2647950"/>
                <a:chExt cx="3615690" cy="1563052"/>
              </a:xfrm>
            </p:grpSpPr>
            <p:sp>
              <p:nvSpPr>
                <p:cNvPr id="325" name="任意多边形: 形状 27"/>
                <p:cNvSpPr/>
                <p:nvPr/>
              </p:nvSpPr>
              <p:spPr>
                <a:xfrm>
                  <a:off x="4286250" y="2652712"/>
                  <a:ext cx="2470784" cy="1556384"/>
                </a:xfrm>
                <a:custGeom>
                  <a:avLst/>
                  <a:gdLst>
                    <a:gd name="connsiteX0" fmla="*/ 2446020 w 2470784"/>
                    <a:gd name="connsiteY0" fmla="*/ 1390650 h 1556384"/>
                    <a:gd name="connsiteX1" fmla="*/ 2386013 w 2470784"/>
                    <a:gd name="connsiteY1" fmla="*/ 1387793 h 1556384"/>
                    <a:gd name="connsiteX2" fmla="*/ 2380298 w 2470784"/>
                    <a:gd name="connsiteY2" fmla="*/ 1327785 h 1556384"/>
                    <a:gd name="connsiteX3" fmla="*/ 2357438 w 2470784"/>
                    <a:gd name="connsiteY3" fmla="*/ 1305878 h 1556384"/>
                    <a:gd name="connsiteX4" fmla="*/ 2335530 w 2470784"/>
                    <a:gd name="connsiteY4" fmla="*/ 1284923 h 1556384"/>
                    <a:gd name="connsiteX5" fmla="*/ 2327910 w 2470784"/>
                    <a:gd name="connsiteY5" fmla="*/ 1277303 h 1556384"/>
                    <a:gd name="connsiteX6" fmla="*/ 2267903 w 2470784"/>
                    <a:gd name="connsiteY6" fmla="*/ 1274445 h 1556384"/>
                    <a:gd name="connsiteX7" fmla="*/ 2262188 w 2470784"/>
                    <a:gd name="connsiteY7" fmla="*/ 1214438 h 1556384"/>
                    <a:gd name="connsiteX8" fmla="*/ 2241233 w 2470784"/>
                    <a:gd name="connsiteY8" fmla="*/ 1194435 h 1556384"/>
                    <a:gd name="connsiteX9" fmla="*/ 2225993 w 2470784"/>
                    <a:gd name="connsiteY9" fmla="*/ 1180148 h 1556384"/>
                    <a:gd name="connsiteX10" fmla="*/ 2209800 w 2470784"/>
                    <a:gd name="connsiteY10" fmla="*/ 1164908 h 1556384"/>
                    <a:gd name="connsiteX11" fmla="*/ 2149793 w 2470784"/>
                    <a:gd name="connsiteY11" fmla="*/ 1162050 h 1556384"/>
                    <a:gd name="connsiteX12" fmla="*/ 2140268 w 2470784"/>
                    <a:gd name="connsiteY12" fmla="*/ 1148715 h 1556384"/>
                    <a:gd name="connsiteX13" fmla="*/ 2135505 w 2470784"/>
                    <a:gd name="connsiteY13" fmla="*/ 1126808 h 1556384"/>
                    <a:gd name="connsiteX14" fmla="*/ 2143125 w 2470784"/>
                    <a:gd name="connsiteY14" fmla="*/ 1102995 h 1556384"/>
                    <a:gd name="connsiteX15" fmla="*/ 2122170 w 2470784"/>
                    <a:gd name="connsiteY15" fmla="*/ 1082993 h 1556384"/>
                    <a:gd name="connsiteX16" fmla="*/ 2111693 w 2470784"/>
                    <a:gd name="connsiteY16" fmla="*/ 1073468 h 1556384"/>
                    <a:gd name="connsiteX17" fmla="*/ 2090738 w 2470784"/>
                    <a:gd name="connsiteY17" fmla="*/ 1053465 h 1556384"/>
                    <a:gd name="connsiteX18" fmla="*/ 2030730 w 2470784"/>
                    <a:gd name="connsiteY18" fmla="*/ 1050608 h 1556384"/>
                    <a:gd name="connsiteX19" fmla="*/ 2025015 w 2470784"/>
                    <a:gd name="connsiteY19" fmla="*/ 990600 h 1556384"/>
                    <a:gd name="connsiteX20" fmla="*/ 2017395 w 2470784"/>
                    <a:gd name="connsiteY20" fmla="*/ 982980 h 1556384"/>
                    <a:gd name="connsiteX21" fmla="*/ 2004060 w 2470784"/>
                    <a:gd name="connsiteY21" fmla="*/ 969645 h 1556384"/>
                    <a:gd name="connsiteX22" fmla="*/ 1998345 w 2470784"/>
                    <a:gd name="connsiteY22" fmla="*/ 964883 h 1556384"/>
                    <a:gd name="connsiteX23" fmla="*/ 1995488 w 2470784"/>
                    <a:gd name="connsiteY23" fmla="*/ 962025 h 1556384"/>
                    <a:gd name="connsiteX24" fmla="*/ 1972628 w 2470784"/>
                    <a:gd name="connsiteY24" fmla="*/ 940118 h 1556384"/>
                    <a:gd name="connsiteX25" fmla="*/ 1912620 w 2470784"/>
                    <a:gd name="connsiteY25" fmla="*/ 937260 h 1556384"/>
                    <a:gd name="connsiteX26" fmla="*/ 1906905 w 2470784"/>
                    <a:gd name="connsiteY26" fmla="*/ 877253 h 1556384"/>
                    <a:gd name="connsiteX27" fmla="*/ 1854518 w 2470784"/>
                    <a:gd name="connsiteY27" fmla="*/ 827723 h 1556384"/>
                    <a:gd name="connsiteX28" fmla="*/ 1796415 w 2470784"/>
                    <a:gd name="connsiteY28" fmla="*/ 825818 h 1556384"/>
                    <a:gd name="connsiteX29" fmla="*/ 1794510 w 2470784"/>
                    <a:gd name="connsiteY29" fmla="*/ 824865 h 1556384"/>
                    <a:gd name="connsiteX30" fmla="*/ 1782128 w 2470784"/>
                    <a:gd name="connsiteY30" fmla="*/ 804863 h 1556384"/>
                    <a:gd name="connsiteX31" fmla="*/ 1787843 w 2470784"/>
                    <a:gd name="connsiteY31" fmla="*/ 764858 h 1556384"/>
                    <a:gd name="connsiteX32" fmla="*/ 1735455 w 2470784"/>
                    <a:gd name="connsiteY32" fmla="*/ 715328 h 1556384"/>
                    <a:gd name="connsiteX33" fmla="*/ 1675448 w 2470784"/>
                    <a:gd name="connsiteY33" fmla="*/ 712470 h 1556384"/>
                    <a:gd name="connsiteX34" fmla="*/ 1664970 w 2470784"/>
                    <a:gd name="connsiteY34" fmla="*/ 661035 h 1556384"/>
                    <a:gd name="connsiteX35" fmla="*/ 1669733 w 2470784"/>
                    <a:gd name="connsiteY35" fmla="*/ 652463 h 1556384"/>
                    <a:gd name="connsiteX36" fmla="*/ 1655445 w 2470784"/>
                    <a:gd name="connsiteY36" fmla="*/ 639128 h 1556384"/>
                    <a:gd name="connsiteX37" fmla="*/ 1647825 w 2470784"/>
                    <a:gd name="connsiteY37" fmla="*/ 632460 h 1556384"/>
                    <a:gd name="connsiteX38" fmla="*/ 1634490 w 2470784"/>
                    <a:gd name="connsiteY38" fmla="*/ 620078 h 1556384"/>
                    <a:gd name="connsiteX39" fmla="*/ 1616393 w 2470784"/>
                    <a:gd name="connsiteY39" fmla="*/ 602933 h 1556384"/>
                    <a:gd name="connsiteX40" fmla="*/ 1556385 w 2470784"/>
                    <a:gd name="connsiteY40" fmla="*/ 600075 h 1556384"/>
                    <a:gd name="connsiteX41" fmla="*/ 1550670 w 2470784"/>
                    <a:gd name="connsiteY41" fmla="*/ 540068 h 1556384"/>
                    <a:gd name="connsiteX42" fmla="*/ 1529715 w 2470784"/>
                    <a:gd name="connsiteY42" fmla="*/ 520065 h 1556384"/>
                    <a:gd name="connsiteX43" fmla="*/ 1522095 w 2470784"/>
                    <a:gd name="connsiteY43" fmla="*/ 513398 h 1556384"/>
                    <a:gd name="connsiteX44" fmla="*/ 1506855 w 2470784"/>
                    <a:gd name="connsiteY44" fmla="*/ 499110 h 1556384"/>
                    <a:gd name="connsiteX45" fmla="*/ 1498283 w 2470784"/>
                    <a:gd name="connsiteY45" fmla="*/ 490538 h 1556384"/>
                    <a:gd name="connsiteX46" fmla="*/ 1465898 w 2470784"/>
                    <a:gd name="connsiteY46" fmla="*/ 500063 h 1556384"/>
                    <a:gd name="connsiteX47" fmla="*/ 1465898 w 2470784"/>
                    <a:gd name="connsiteY47" fmla="*/ 500063 h 1556384"/>
                    <a:gd name="connsiteX48" fmla="*/ 1438275 w 2470784"/>
                    <a:gd name="connsiteY48" fmla="*/ 487680 h 1556384"/>
                    <a:gd name="connsiteX49" fmla="*/ 1432560 w 2470784"/>
                    <a:gd name="connsiteY49" fmla="*/ 427673 h 1556384"/>
                    <a:gd name="connsiteX50" fmla="*/ 1411605 w 2470784"/>
                    <a:gd name="connsiteY50" fmla="*/ 407670 h 1556384"/>
                    <a:gd name="connsiteX51" fmla="*/ 1396365 w 2470784"/>
                    <a:gd name="connsiteY51" fmla="*/ 393383 h 1556384"/>
                    <a:gd name="connsiteX52" fmla="*/ 1380173 w 2470784"/>
                    <a:gd name="connsiteY52" fmla="*/ 378143 h 1556384"/>
                    <a:gd name="connsiteX53" fmla="*/ 1320165 w 2470784"/>
                    <a:gd name="connsiteY53" fmla="*/ 375285 h 1556384"/>
                    <a:gd name="connsiteX54" fmla="*/ 1314450 w 2470784"/>
                    <a:gd name="connsiteY54" fmla="*/ 315278 h 1556384"/>
                    <a:gd name="connsiteX55" fmla="*/ 1262063 w 2470784"/>
                    <a:gd name="connsiteY55" fmla="*/ 265748 h 1556384"/>
                    <a:gd name="connsiteX56" fmla="*/ 1202055 w 2470784"/>
                    <a:gd name="connsiteY56" fmla="*/ 262890 h 1556384"/>
                    <a:gd name="connsiteX57" fmla="*/ 1196340 w 2470784"/>
                    <a:gd name="connsiteY57" fmla="*/ 202883 h 1556384"/>
                    <a:gd name="connsiteX58" fmla="*/ 1175385 w 2470784"/>
                    <a:gd name="connsiteY58" fmla="*/ 182880 h 1556384"/>
                    <a:gd name="connsiteX59" fmla="*/ 1162050 w 2470784"/>
                    <a:gd name="connsiteY59" fmla="*/ 170498 h 1556384"/>
                    <a:gd name="connsiteX60" fmla="*/ 1143953 w 2470784"/>
                    <a:gd name="connsiteY60" fmla="*/ 153353 h 1556384"/>
                    <a:gd name="connsiteX61" fmla="*/ 1083945 w 2470784"/>
                    <a:gd name="connsiteY61" fmla="*/ 150495 h 1556384"/>
                    <a:gd name="connsiteX62" fmla="*/ 1078230 w 2470784"/>
                    <a:gd name="connsiteY62" fmla="*/ 90488 h 1556384"/>
                    <a:gd name="connsiteX63" fmla="*/ 1057275 w 2470784"/>
                    <a:gd name="connsiteY63" fmla="*/ 70485 h 1556384"/>
                    <a:gd name="connsiteX64" fmla="*/ 1048703 w 2470784"/>
                    <a:gd name="connsiteY64" fmla="*/ 61913 h 1556384"/>
                    <a:gd name="connsiteX65" fmla="*/ 1025843 w 2470784"/>
                    <a:gd name="connsiteY65" fmla="*/ 40958 h 1556384"/>
                    <a:gd name="connsiteX66" fmla="*/ 965835 w 2470784"/>
                    <a:gd name="connsiteY66" fmla="*/ 38100 h 1556384"/>
                    <a:gd name="connsiteX67" fmla="*/ 951548 w 2470784"/>
                    <a:gd name="connsiteY67" fmla="*/ 0 h 1556384"/>
                    <a:gd name="connsiteX68" fmla="*/ 898208 w 2470784"/>
                    <a:gd name="connsiteY68" fmla="*/ 0 h 1556384"/>
                    <a:gd name="connsiteX69" fmla="*/ 869633 w 2470784"/>
                    <a:gd name="connsiteY69" fmla="*/ 0 h 1556384"/>
                    <a:gd name="connsiteX70" fmla="*/ 751523 w 2470784"/>
                    <a:gd name="connsiteY70" fmla="*/ 0 h 1556384"/>
                    <a:gd name="connsiteX71" fmla="*/ 721043 w 2470784"/>
                    <a:gd name="connsiteY71" fmla="*/ 0 h 1556384"/>
                    <a:gd name="connsiteX72" fmla="*/ 664845 w 2470784"/>
                    <a:gd name="connsiteY72" fmla="*/ 0 h 1556384"/>
                    <a:gd name="connsiteX73" fmla="*/ 636270 w 2470784"/>
                    <a:gd name="connsiteY73" fmla="*/ 0 h 1556384"/>
                    <a:gd name="connsiteX74" fmla="*/ 423863 w 2470784"/>
                    <a:gd name="connsiteY74" fmla="*/ 0 h 1556384"/>
                    <a:gd name="connsiteX75" fmla="*/ 0 w 2470784"/>
                    <a:gd name="connsiteY75" fmla="*/ 443865 h 1556384"/>
                    <a:gd name="connsiteX76" fmla="*/ 0 w 2470784"/>
                    <a:gd name="connsiteY76" fmla="*/ 666750 h 1556384"/>
                    <a:gd name="connsiteX77" fmla="*/ 0 w 2470784"/>
                    <a:gd name="connsiteY77" fmla="*/ 697230 h 1556384"/>
                    <a:gd name="connsiteX78" fmla="*/ 0 w 2470784"/>
                    <a:gd name="connsiteY78" fmla="*/ 904875 h 1556384"/>
                    <a:gd name="connsiteX79" fmla="*/ 0 w 2470784"/>
                    <a:gd name="connsiteY79" fmla="*/ 935355 h 1556384"/>
                    <a:gd name="connsiteX80" fmla="*/ 0 w 2470784"/>
                    <a:gd name="connsiteY80" fmla="*/ 1143000 h 1556384"/>
                    <a:gd name="connsiteX81" fmla="*/ 0 w 2470784"/>
                    <a:gd name="connsiteY81" fmla="*/ 1173480 h 1556384"/>
                    <a:gd name="connsiteX82" fmla="*/ 0 w 2470784"/>
                    <a:gd name="connsiteY82" fmla="*/ 1381125 h 1556384"/>
                    <a:gd name="connsiteX83" fmla="*/ 0 w 2470784"/>
                    <a:gd name="connsiteY83" fmla="*/ 1411605 h 1556384"/>
                    <a:gd name="connsiteX84" fmla="*/ 0 w 2470784"/>
                    <a:gd name="connsiteY84" fmla="*/ 1553528 h 1556384"/>
                    <a:gd name="connsiteX85" fmla="*/ 61913 w 2470784"/>
                    <a:gd name="connsiteY85" fmla="*/ 1553528 h 1556384"/>
                    <a:gd name="connsiteX86" fmla="*/ 90488 w 2470784"/>
                    <a:gd name="connsiteY86" fmla="*/ 1553528 h 1556384"/>
                    <a:gd name="connsiteX87" fmla="*/ 287655 w 2470784"/>
                    <a:gd name="connsiteY87" fmla="*/ 1553528 h 1556384"/>
                    <a:gd name="connsiteX88" fmla="*/ 316230 w 2470784"/>
                    <a:gd name="connsiteY88" fmla="*/ 1553528 h 1556384"/>
                    <a:gd name="connsiteX89" fmla="*/ 514350 w 2470784"/>
                    <a:gd name="connsiteY89" fmla="*/ 1553528 h 1556384"/>
                    <a:gd name="connsiteX90" fmla="*/ 542925 w 2470784"/>
                    <a:gd name="connsiteY90" fmla="*/ 1553528 h 1556384"/>
                    <a:gd name="connsiteX91" fmla="*/ 740093 w 2470784"/>
                    <a:gd name="connsiteY91" fmla="*/ 1553528 h 1556384"/>
                    <a:gd name="connsiteX92" fmla="*/ 768668 w 2470784"/>
                    <a:gd name="connsiteY92" fmla="*/ 1553528 h 1556384"/>
                    <a:gd name="connsiteX93" fmla="*/ 965835 w 2470784"/>
                    <a:gd name="connsiteY93" fmla="*/ 1553528 h 1556384"/>
                    <a:gd name="connsiteX94" fmla="*/ 994410 w 2470784"/>
                    <a:gd name="connsiteY94" fmla="*/ 1553528 h 1556384"/>
                    <a:gd name="connsiteX95" fmla="*/ 1191578 w 2470784"/>
                    <a:gd name="connsiteY95" fmla="*/ 1553528 h 1556384"/>
                    <a:gd name="connsiteX96" fmla="*/ 1220153 w 2470784"/>
                    <a:gd name="connsiteY96" fmla="*/ 1553528 h 1556384"/>
                    <a:gd name="connsiteX97" fmla="*/ 1417320 w 2470784"/>
                    <a:gd name="connsiteY97" fmla="*/ 1553528 h 1556384"/>
                    <a:gd name="connsiteX98" fmla="*/ 1445895 w 2470784"/>
                    <a:gd name="connsiteY98" fmla="*/ 1553528 h 1556384"/>
                    <a:gd name="connsiteX99" fmla="*/ 1559243 w 2470784"/>
                    <a:gd name="connsiteY99" fmla="*/ 1553528 h 1556384"/>
                    <a:gd name="connsiteX100" fmla="*/ 1559243 w 2470784"/>
                    <a:gd name="connsiteY100" fmla="*/ 1556385 h 1556384"/>
                    <a:gd name="connsiteX101" fmla="*/ 1559243 w 2470784"/>
                    <a:gd name="connsiteY101" fmla="*/ 1556385 h 1556384"/>
                    <a:gd name="connsiteX102" fmla="*/ 1593533 w 2470784"/>
                    <a:gd name="connsiteY102" fmla="*/ 1553528 h 1556384"/>
                    <a:gd name="connsiteX103" fmla="*/ 1643063 w 2470784"/>
                    <a:gd name="connsiteY103" fmla="*/ 1553528 h 1556384"/>
                    <a:gd name="connsiteX104" fmla="*/ 1671638 w 2470784"/>
                    <a:gd name="connsiteY104" fmla="*/ 1553528 h 1556384"/>
                    <a:gd name="connsiteX105" fmla="*/ 1868805 w 2470784"/>
                    <a:gd name="connsiteY105" fmla="*/ 1553528 h 1556384"/>
                    <a:gd name="connsiteX106" fmla="*/ 1897380 w 2470784"/>
                    <a:gd name="connsiteY106" fmla="*/ 1553528 h 1556384"/>
                    <a:gd name="connsiteX107" fmla="*/ 2095500 w 2470784"/>
                    <a:gd name="connsiteY107" fmla="*/ 1553528 h 1556384"/>
                    <a:gd name="connsiteX108" fmla="*/ 2124075 w 2470784"/>
                    <a:gd name="connsiteY108" fmla="*/ 1553528 h 1556384"/>
                    <a:gd name="connsiteX109" fmla="*/ 2335530 w 2470784"/>
                    <a:gd name="connsiteY109" fmla="*/ 1553528 h 1556384"/>
                    <a:gd name="connsiteX110" fmla="*/ 2349818 w 2470784"/>
                    <a:gd name="connsiteY110" fmla="*/ 1539240 h 1556384"/>
                    <a:gd name="connsiteX111" fmla="*/ 2358390 w 2470784"/>
                    <a:gd name="connsiteY111" fmla="*/ 1530668 h 1556384"/>
                    <a:gd name="connsiteX112" fmla="*/ 2407920 w 2470784"/>
                    <a:gd name="connsiteY112" fmla="*/ 1478280 h 1556384"/>
                    <a:gd name="connsiteX113" fmla="*/ 2431733 w 2470784"/>
                    <a:gd name="connsiteY113" fmla="*/ 1453515 h 1556384"/>
                    <a:gd name="connsiteX114" fmla="*/ 2470785 w 2470784"/>
                    <a:gd name="connsiteY114" fmla="*/ 1412558 h 1556384"/>
                    <a:gd name="connsiteX115" fmla="*/ 2446020 w 2470784"/>
                    <a:gd name="connsiteY115" fmla="*/ 1390650 h 1556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</a:cxnLst>
                  <a:rect l="l" t="t" r="r" b="b"/>
                  <a:pathLst>
                    <a:path w="2470784" h="1556384">
                      <a:moveTo>
                        <a:pt x="2446020" y="1390650"/>
                      </a:moveTo>
                      <a:cubicBezTo>
                        <a:pt x="2427923" y="1403985"/>
                        <a:pt x="2403158" y="1403985"/>
                        <a:pt x="2386013" y="1387793"/>
                      </a:cubicBezTo>
                      <a:cubicBezTo>
                        <a:pt x="2368868" y="1371600"/>
                        <a:pt x="2366963" y="1346835"/>
                        <a:pt x="2380298" y="1327785"/>
                      </a:cubicBezTo>
                      <a:lnTo>
                        <a:pt x="2357438" y="1305878"/>
                      </a:lnTo>
                      <a:lnTo>
                        <a:pt x="2335530" y="1284923"/>
                      </a:lnTo>
                      <a:lnTo>
                        <a:pt x="2327910" y="1277303"/>
                      </a:lnTo>
                      <a:cubicBezTo>
                        <a:pt x="2309813" y="1290638"/>
                        <a:pt x="2285048" y="1290638"/>
                        <a:pt x="2267903" y="1274445"/>
                      </a:cubicBezTo>
                      <a:cubicBezTo>
                        <a:pt x="2250758" y="1258253"/>
                        <a:pt x="2248853" y="1233488"/>
                        <a:pt x="2262188" y="1214438"/>
                      </a:cubicBezTo>
                      <a:lnTo>
                        <a:pt x="2241233" y="1194435"/>
                      </a:lnTo>
                      <a:lnTo>
                        <a:pt x="2225993" y="1180148"/>
                      </a:lnTo>
                      <a:lnTo>
                        <a:pt x="2209800" y="1164908"/>
                      </a:lnTo>
                      <a:cubicBezTo>
                        <a:pt x="2191703" y="1178243"/>
                        <a:pt x="2166938" y="1178243"/>
                        <a:pt x="2149793" y="1162050"/>
                      </a:cubicBezTo>
                      <a:cubicBezTo>
                        <a:pt x="2145983" y="1158240"/>
                        <a:pt x="2142173" y="1153478"/>
                        <a:pt x="2140268" y="1148715"/>
                      </a:cubicBezTo>
                      <a:cubicBezTo>
                        <a:pt x="2136458" y="1142048"/>
                        <a:pt x="2135505" y="1134428"/>
                        <a:pt x="2135505" y="1126808"/>
                      </a:cubicBezTo>
                      <a:cubicBezTo>
                        <a:pt x="2135505" y="1118235"/>
                        <a:pt x="2138363" y="1109663"/>
                        <a:pt x="2143125" y="1102995"/>
                      </a:cubicBezTo>
                      <a:lnTo>
                        <a:pt x="2122170" y="1082993"/>
                      </a:lnTo>
                      <a:lnTo>
                        <a:pt x="2111693" y="1073468"/>
                      </a:lnTo>
                      <a:lnTo>
                        <a:pt x="2090738" y="1053465"/>
                      </a:lnTo>
                      <a:cubicBezTo>
                        <a:pt x="2072640" y="1066800"/>
                        <a:pt x="2047875" y="1066800"/>
                        <a:pt x="2030730" y="1050608"/>
                      </a:cubicBezTo>
                      <a:cubicBezTo>
                        <a:pt x="2013585" y="1034415"/>
                        <a:pt x="2011680" y="1009650"/>
                        <a:pt x="2025015" y="990600"/>
                      </a:cubicBezTo>
                      <a:lnTo>
                        <a:pt x="2017395" y="982980"/>
                      </a:lnTo>
                      <a:lnTo>
                        <a:pt x="2004060" y="969645"/>
                      </a:lnTo>
                      <a:lnTo>
                        <a:pt x="1998345" y="964883"/>
                      </a:lnTo>
                      <a:lnTo>
                        <a:pt x="1995488" y="962025"/>
                      </a:lnTo>
                      <a:lnTo>
                        <a:pt x="1972628" y="940118"/>
                      </a:lnTo>
                      <a:cubicBezTo>
                        <a:pt x="1954530" y="953453"/>
                        <a:pt x="1929765" y="953453"/>
                        <a:pt x="1912620" y="937260"/>
                      </a:cubicBezTo>
                      <a:cubicBezTo>
                        <a:pt x="1895475" y="921068"/>
                        <a:pt x="1893570" y="896303"/>
                        <a:pt x="1906905" y="877253"/>
                      </a:cubicBezTo>
                      <a:lnTo>
                        <a:pt x="1854518" y="827723"/>
                      </a:lnTo>
                      <a:cubicBezTo>
                        <a:pt x="1837373" y="841058"/>
                        <a:pt x="1812608" y="840105"/>
                        <a:pt x="1796415" y="825818"/>
                      </a:cubicBezTo>
                      <a:cubicBezTo>
                        <a:pt x="1795463" y="824865"/>
                        <a:pt x="1795463" y="824865"/>
                        <a:pt x="1794510" y="824865"/>
                      </a:cubicBezTo>
                      <a:cubicBezTo>
                        <a:pt x="1788795" y="819150"/>
                        <a:pt x="1784033" y="812483"/>
                        <a:pt x="1782128" y="804863"/>
                      </a:cubicBezTo>
                      <a:cubicBezTo>
                        <a:pt x="1778318" y="791528"/>
                        <a:pt x="1780223" y="777240"/>
                        <a:pt x="1787843" y="764858"/>
                      </a:cubicBezTo>
                      <a:lnTo>
                        <a:pt x="1735455" y="715328"/>
                      </a:lnTo>
                      <a:cubicBezTo>
                        <a:pt x="1717358" y="728663"/>
                        <a:pt x="1692593" y="728663"/>
                        <a:pt x="1675448" y="712470"/>
                      </a:cubicBezTo>
                      <a:cubicBezTo>
                        <a:pt x="1661160" y="699135"/>
                        <a:pt x="1657350" y="678180"/>
                        <a:pt x="1664970" y="661035"/>
                      </a:cubicBezTo>
                      <a:cubicBezTo>
                        <a:pt x="1665923" y="658178"/>
                        <a:pt x="1667828" y="655320"/>
                        <a:pt x="1669733" y="652463"/>
                      </a:cubicBezTo>
                      <a:lnTo>
                        <a:pt x="1655445" y="639128"/>
                      </a:lnTo>
                      <a:lnTo>
                        <a:pt x="1647825" y="632460"/>
                      </a:lnTo>
                      <a:lnTo>
                        <a:pt x="1634490" y="620078"/>
                      </a:lnTo>
                      <a:lnTo>
                        <a:pt x="1616393" y="602933"/>
                      </a:lnTo>
                      <a:cubicBezTo>
                        <a:pt x="1598295" y="616268"/>
                        <a:pt x="1573530" y="616268"/>
                        <a:pt x="1556385" y="600075"/>
                      </a:cubicBezTo>
                      <a:cubicBezTo>
                        <a:pt x="1539240" y="583883"/>
                        <a:pt x="1537335" y="559118"/>
                        <a:pt x="1550670" y="540068"/>
                      </a:cubicBezTo>
                      <a:lnTo>
                        <a:pt x="1529715" y="520065"/>
                      </a:lnTo>
                      <a:lnTo>
                        <a:pt x="1522095" y="513398"/>
                      </a:lnTo>
                      <a:lnTo>
                        <a:pt x="1506855" y="499110"/>
                      </a:lnTo>
                      <a:lnTo>
                        <a:pt x="1498283" y="490538"/>
                      </a:lnTo>
                      <a:cubicBezTo>
                        <a:pt x="1488758" y="498158"/>
                        <a:pt x="1477328" y="501015"/>
                        <a:pt x="1465898" y="500063"/>
                      </a:cubicBezTo>
                      <a:lnTo>
                        <a:pt x="1465898" y="500063"/>
                      </a:lnTo>
                      <a:cubicBezTo>
                        <a:pt x="1455420" y="499110"/>
                        <a:pt x="1445895" y="495300"/>
                        <a:pt x="1438275" y="487680"/>
                      </a:cubicBezTo>
                      <a:cubicBezTo>
                        <a:pt x="1421130" y="471488"/>
                        <a:pt x="1419225" y="446723"/>
                        <a:pt x="1432560" y="427673"/>
                      </a:cubicBezTo>
                      <a:lnTo>
                        <a:pt x="1411605" y="407670"/>
                      </a:lnTo>
                      <a:lnTo>
                        <a:pt x="1396365" y="393383"/>
                      </a:lnTo>
                      <a:lnTo>
                        <a:pt x="1380173" y="378143"/>
                      </a:lnTo>
                      <a:cubicBezTo>
                        <a:pt x="1362075" y="391478"/>
                        <a:pt x="1337310" y="391478"/>
                        <a:pt x="1320165" y="375285"/>
                      </a:cubicBezTo>
                      <a:cubicBezTo>
                        <a:pt x="1303020" y="359093"/>
                        <a:pt x="1301115" y="334328"/>
                        <a:pt x="1314450" y="315278"/>
                      </a:cubicBezTo>
                      <a:lnTo>
                        <a:pt x="1262063" y="265748"/>
                      </a:lnTo>
                      <a:cubicBezTo>
                        <a:pt x="1243965" y="279083"/>
                        <a:pt x="1219200" y="279083"/>
                        <a:pt x="1202055" y="262890"/>
                      </a:cubicBezTo>
                      <a:cubicBezTo>
                        <a:pt x="1184910" y="246698"/>
                        <a:pt x="1183005" y="221933"/>
                        <a:pt x="1196340" y="202883"/>
                      </a:cubicBezTo>
                      <a:lnTo>
                        <a:pt x="1175385" y="182880"/>
                      </a:lnTo>
                      <a:lnTo>
                        <a:pt x="1162050" y="170498"/>
                      </a:lnTo>
                      <a:lnTo>
                        <a:pt x="1143953" y="153353"/>
                      </a:lnTo>
                      <a:cubicBezTo>
                        <a:pt x="1125855" y="166688"/>
                        <a:pt x="1101090" y="166688"/>
                        <a:pt x="1083945" y="150495"/>
                      </a:cubicBezTo>
                      <a:cubicBezTo>
                        <a:pt x="1066800" y="134303"/>
                        <a:pt x="1064895" y="109538"/>
                        <a:pt x="1078230" y="90488"/>
                      </a:cubicBezTo>
                      <a:lnTo>
                        <a:pt x="1057275" y="70485"/>
                      </a:lnTo>
                      <a:lnTo>
                        <a:pt x="1048703" y="61913"/>
                      </a:lnTo>
                      <a:lnTo>
                        <a:pt x="1025843" y="40958"/>
                      </a:lnTo>
                      <a:cubicBezTo>
                        <a:pt x="1007745" y="54293"/>
                        <a:pt x="982980" y="54293"/>
                        <a:pt x="965835" y="38100"/>
                      </a:cubicBezTo>
                      <a:cubicBezTo>
                        <a:pt x="955358" y="27623"/>
                        <a:pt x="950595" y="13335"/>
                        <a:pt x="951548" y="0"/>
                      </a:cubicBezTo>
                      <a:lnTo>
                        <a:pt x="898208" y="0"/>
                      </a:lnTo>
                      <a:lnTo>
                        <a:pt x="869633" y="0"/>
                      </a:lnTo>
                      <a:lnTo>
                        <a:pt x="751523" y="0"/>
                      </a:lnTo>
                      <a:lnTo>
                        <a:pt x="721043" y="0"/>
                      </a:lnTo>
                      <a:lnTo>
                        <a:pt x="664845" y="0"/>
                      </a:lnTo>
                      <a:lnTo>
                        <a:pt x="636270" y="0"/>
                      </a:lnTo>
                      <a:lnTo>
                        <a:pt x="423863" y="0"/>
                      </a:lnTo>
                      <a:lnTo>
                        <a:pt x="0" y="443865"/>
                      </a:lnTo>
                      <a:lnTo>
                        <a:pt x="0" y="666750"/>
                      </a:lnTo>
                      <a:lnTo>
                        <a:pt x="0" y="697230"/>
                      </a:lnTo>
                      <a:lnTo>
                        <a:pt x="0" y="904875"/>
                      </a:lnTo>
                      <a:lnTo>
                        <a:pt x="0" y="935355"/>
                      </a:lnTo>
                      <a:lnTo>
                        <a:pt x="0" y="1143000"/>
                      </a:lnTo>
                      <a:lnTo>
                        <a:pt x="0" y="1173480"/>
                      </a:lnTo>
                      <a:lnTo>
                        <a:pt x="0" y="1381125"/>
                      </a:lnTo>
                      <a:lnTo>
                        <a:pt x="0" y="1411605"/>
                      </a:lnTo>
                      <a:lnTo>
                        <a:pt x="0" y="1553528"/>
                      </a:lnTo>
                      <a:lnTo>
                        <a:pt x="61913" y="1553528"/>
                      </a:lnTo>
                      <a:lnTo>
                        <a:pt x="90488" y="1553528"/>
                      </a:lnTo>
                      <a:lnTo>
                        <a:pt x="287655" y="1553528"/>
                      </a:lnTo>
                      <a:lnTo>
                        <a:pt x="316230" y="1553528"/>
                      </a:lnTo>
                      <a:lnTo>
                        <a:pt x="514350" y="1553528"/>
                      </a:lnTo>
                      <a:lnTo>
                        <a:pt x="542925" y="1553528"/>
                      </a:lnTo>
                      <a:lnTo>
                        <a:pt x="740093" y="1553528"/>
                      </a:lnTo>
                      <a:lnTo>
                        <a:pt x="768668" y="1553528"/>
                      </a:lnTo>
                      <a:lnTo>
                        <a:pt x="965835" y="1553528"/>
                      </a:lnTo>
                      <a:lnTo>
                        <a:pt x="994410" y="1553528"/>
                      </a:lnTo>
                      <a:lnTo>
                        <a:pt x="1191578" y="1553528"/>
                      </a:lnTo>
                      <a:lnTo>
                        <a:pt x="1220153" y="1553528"/>
                      </a:lnTo>
                      <a:lnTo>
                        <a:pt x="1417320" y="1553528"/>
                      </a:lnTo>
                      <a:lnTo>
                        <a:pt x="1445895" y="1553528"/>
                      </a:lnTo>
                      <a:lnTo>
                        <a:pt x="1559243" y="1553528"/>
                      </a:lnTo>
                      <a:lnTo>
                        <a:pt x="1559243" y="1556385"/>
                      </a:lnTo>
                      <a:lnTo>
                        <a:pt x="1559243" y="1556385"/>
                      </a:lnTo>
                      <a:lnTo>
                        <a:pt x="1593533" y="1553528"/>
                      </a:lnTo>
                      <a:lnTo>
                        <a:pt x="1643063" y="1553528"/>
                      </a:lnTo>
                      <a:lnTo>
                        <a:pt x="1671638" y="1553528"/>
                      </a:lnTo>
                      <a:lnTo>
                        <a:pt x="1868805" y="1553528"/>
                      </a:lnTo>
                      <a:lnTo>
                        <a:pt x="1897380" y="1553528"/>
                      </a:lnTo>
                      <a:lnTo>
                        <a:pt x="2095500" y="1553528"/>
                      </a:lnTo>
                      <a:lnTo>
                        <a:pt x="2124075" y="1553528"/>
                      </a:lnTo>
                      <a:lnTo>
                        <a:pt x="2335530" y="1553528"/>
                      </a:lnTo>
                      <a:lnTo>
                        <a:pt x="2349818" y="1539240"/>
                      </a:lnTo>
                      <a:lnTo>
                        <a:pt x="2358390" y="1530668"/>
                      </a:lnTo>
                      <a:lnTo>
                        <a:pt x="2407920" y="1478280"/>
                      </a:lnTo>
                      <a:lnTo>
                        <a:pt x="2431733" y="1453515"/>
                      </a:lnTo>
                      <a:lnTo>
                        <a:pt x="2470785" y="1412558"/>
                      </a:lnTo>
                      <a:lnTo>
                        <a:pt x="2446020" y="1390650"/>
                      </a:lnTo>
                      <a:close/>
                    </a:path>
                  </a:pathLst>
                </a:custGeom>
                <a:solidFill>
                  <a:srgbClr val="FFE7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6" name="任意多边形: 形状 28"/>
                <p:cNvSpPr/>
                <p:nvPr/>
              </p:nvSpPr>
              <p:spPr>
                <a:xfrm>
                  <a:off x="5701665" y="2650807"/>
                  <a:ext cx="2188844" cy="1560195"/>
                </a:xfrm>
                <a:custGeom>
                  <a:avLst/>
                  <a:gdLst>
                    <a:gd name="connsiteX0" fmla="*/ 2185035 w 2188844"/>
                    <a:gd name="connsiteY0" fmla="*/ 1526858 h 1560195"/>
                    <a:gd name="connsiteX1" fmla="*/ 2185035 w 2188844"/>
                    <a:gd name="connsiteY1" fmla="*/ 1525905 h 1560195"/>
                    <a:gd name="connsiteX2" fmla="*/ 2183130 w 2188844"/>
                    <a:gd name="connsiteY2" fmla="*/ 1502093 h 1560195"/>
                    <a:gd name="connsiteX3" fmla="*/ 2136458 w 2188844"/>
                    <a:gd name="connsiteY3" fmla="*/ 1457325 h 1560195"/>
                    <a:gd name="connsiteX4" fmla="*/ 2173605 w 2188844"/>
                    <a:gd name="connsiteY4" fmla="*/ 1403985 h 1560195"/>
                    <a:gd name="connsiteX5" fmla="*/ 2170748 w 2188844"/>
                    <a:gd name="connsiteY5" fmla="*/ 1372553 h 1560195"/>
                    <a:gd name="connsiteX6" fmla="*/ 2168842 w 2188844"/>
                    <a:gd name="connsiteY6" fmla="*/ 1349693 h 1560195"/>
                    <a:gd name="connsiteX7" fmla="*/ 2166938 w 2188844"/>
                    <a:gd name="connsiteY7" fmla="*/ 1325880 h 1560195"/>
                    <a:gd name="connsiteX8" fmla="*/ 2120265 w 2188844"/>
                    <a:gd name="connsiteY8" fmla="*/ 1281113 h 1560195"/>
                    <a:gd name="connsiteX9" fmla="*/ 2157413 w 2188844"/>
                    <a:gd name="connsiteY9" fmla="*/ 1227773 h 1560195"/>
                    <a:gd name="connsiteX10" fmla="*/ 2154555 w 2188844"/>
                    <a:gd name="connsiteY10" fmla="*/ 1191578 h 1560195"/>
                    <a:gd name="connsiteX11" fmla="*/ 2152650 w 2188844"/>
                    <a:gd name="connsiteY11" fmla="*/ 1173480 h 1560195"/>
                    <a:gd name="connsiteX12" fmla="*/ 2150745 w 2188844"/>
                    <a:gd name="connsiteY12" fmla="*/ 1149668 h 1560195"/>
                    <a:gd name="connsiteX13" fmla="*/ 2104073 w 2188844"/>
                    <a:gd name="connsiteY13" fmla="*/ 1104900 h 1560195"/>
                    <a:gd name="connsiteX14" fmla="*/ 2141220 w 2188844"/>
                    <a:gd name="connsiteY14" fmla="*/ 1051560 h 1560195"/>
                    <a:gd name="connsiteX15" fmla="*/ 2137410 w 2188844"/>
                    <a:gd name="connsiteY15" fmla="*/ 1009650 h 1560195"/>
                    <a:gd name="connsiteX16" fmla="*/ 2136458 w 2188844"/>
                    <a:gd name="connsiteY16" fmla="*/ 997268 h 1560195"/>
                    <a:gd name="connsiteX17" fmla="*/ 2134553 w 2188844"/>
                    <a:gd name="connsiteY17" fmla="*/ 973455 h 1560195"/>
                    <a:gd name="connsiteX18" fmla="*/ 2087880 w 2188844"/>
                    <a:gd name="connsiteY18" fmla="*/ 928688 h 1560195"/>
                    <a:gd name="connsiteX19" fmla="*/ 2125028 w 2188844"/>
                    <a:gd name="connsiteY19" fmla="*/ 875348 h 1560195"/>
                    <a:gd name="connsiteX20" fmla="*/ 2120265 w 2188844"/>
                    <a:gd name="connsiteY20" fmla="*/ 825818 h 1560195"/>
                    <a:gd name="connsiteX21" fmla="*/ 2120265 w 2188844"/>
                    <a:gd name="connsiteY21" fmla="*/ 821055 h 1560195"/>
                    <a:gd name="connsiteX22" fmla="*/ 2118360 w 2188844"/>
                    <a:gd name="connsiteY22" fmla="*/ 797243 h 1560195"/>
                    <a:gd name="connsiteX23" fmla="*/ 2071688 w 2188844"/>
                    <a:gd name="connsiteY23" fmla="*/ 752475 h 1560195"/>
                    <a:gd name="connsiteX24" fmla="*/ 2108835 w 2188844"/>
                    <a:gd name="connsiteY24" fmla="*/ 699135 h 1560195"/>
                    <a:gd name="connsiteX25" fmla="*/ 2105978 w 2188844"/>
                    <a:gd name="connsiteY25" fmla="*/ 667703 h 1560195"/>
                    <a:gd name="connsiteX26" fmla="*/ 2104073 w 2188844"/>
                    <a:gd name="connsiteY26" fmla="*/ 644843 h 1560195"/>
                    <a:gd name="connsiteX27" fmla="*/ 2102167 w 2188844"/>
                    <a:gd name="connsiteY27" fmla="*/ 621030 h 1560195"/>
                    <a:gd name="connsiteX28" fmla="*/ 2055495 w 2188844"/>
                    <a:gd name="connsiteY28" fmla="*/ 576263 h 1560195"/>
                    <a:gd name="connsiteX29" fmla="*/ 2092642 w 2188844"/>
                    <a:gd name="connsiteY29" fmla="*/ 522923 h 1560195"/>
                    <a:gd name="connsiteX30" fmla="*/ 2089785 w 2188844"/>
                    <a:gd name="connsiteY30" fmla="*/ 489585 h 1560195"/>
                    <a:gd name="connsiteX31" fmla="*/ 2087880 w 2188844"/>
                    <a:gd name="connsiteY31" fmla="*/ 468630 h 1560195"/>
                    <a:gd name="connsiteX32" fmla="*/ 2085975 w 2188844"/>
                    <a:gd name="connsiteY32" fmla="*/ 444818 h 1560195"/>
                    <a:gd name="connsiteX33" fmla="*/ 2039303 w 2188844"/>
                    <a:gd name="connsiteY33" fmla="*/ 400050 h 1560195"/>
                    <a:gd name="connsiteX34" fmla="*/ 2076450 w 2188844"/>
                    <a:gd name="connsiteY34" fmla="*/ 346710 h 1560195"/>
                    <a:gd name="connsiteX35" fmla="*/ 2072640 w 2188844"/>
                    <a:gd name="connsiteY35" fmla="*/ 305753 h 1560195"/>
                    <a:gd name="connsiteX36" fmla="*/ 2071688 w 2188844"/>
                    <a:gd name="connsiteY36" fmla="*/ 292418 h 1560195"/>
                    <a:gd name="connsiteX37" fmla="*/ 2069782 w 2188844"/>
                    <a:gd name="connsiteY37" fmla="*/ 268605 h 1560195"/>
                    <a:gd name="connsiteX38" fmla="*/ 2023110 w 2188844"/>
                    <a:gd name="connsiteY38" fmla="*/ 223838 h 1560195"/>
                    <a:gd name="connsiteX39" fmla="*/ 2060257 w 2188844"/>
                    <a:gd name="connsiteY39" fmla="*/ 170498 h 1560195"/>
                    <a:gd name="connsiteX40" fmla="*/ 2056448 w 2188844"/>
                    <a:gd name="connsiteY40" fmla="*/ 125730 h 1560195"/>
                    <a:gd name="connsiteX41" fmla="*/ 2055495 w 2188844"/>
                    <a:gd name="connsiteY41" fmla="*/ 117158 h 1560195"/>
                    <a:gd name="connsiteX42" fmla="*/ 2053590 w 2188844"/>
                    <a:gd name="connsiteY42" fmla="*/ 93345 h 1560195"/>
                    <a:gd name="connsiteX43" fmla="*/ 2006917 w 2188844"/>
                    <a:gd name="connsiteY43" fmla="*/ 48578 h 1560195"/>
                    <a:gd name="connsiteX44" fmla="*/ 2032635 w 2188844"/>
                    <a:gd name="connsiteY44" fmla="*/ 0 h 1560195"/>
                    <a:gd name="connsiteX45" fmla="*/ 1878330 w 2188844"/>
                    <a:gd name="connsiteY45" fmla="*/ 0 h 1560195"/>
                    <a:gd name="connsiteX46" fmla="*/ 1855470 w 2188844"/>
                    <a:gd name="connsiteY46" fmla="*/ 0 h 1560195"/>
                    <a:gd name="connsiteX47" fmla="*/ 1649730 w 2188844"/>
                    <a:gd name="connsiteY47" fmla="*/ 0 h 1560195"/>
                    <a:gd name="connsiteX48" fmla="*/ 1403985 w 2188844"/>
                    <a:gd name="connsiteY48" fmla="*/ 0 h 1560195"/>
                    <a:gd name="connsiteX49" fmla="*/ 0 w 2188844"/>
                    <a:gd name="connsiteY49" fmla="*/ 0 h 1560195"/>
                    <a:gd name="connsiteX50" fmla="*/ 13335 w 2188844"/>
                    <a:gd name="connsiteY50" fmla="*/ 140970 h 1560195"/>
                    <a:gd name="connsiteX51" fmla="*/ 14288 w 2188844"/>
                    <a:gd name="connsiteY51" fmla="*/ 151448 h 1560195"/>
                    <a:gd name="connsiteX52" fmla="*/ 30480 w 2188844"/>
                    <a:gd name="connsiteY52" fmla="*/ 322898 h 1560195"/>
                    <a:gd name="connsiteX53" fmla="*/ 30480 w 2188844"/>
                    <a:gd name="connsiteY53" fmla="*/ 327660 h 1560195"/>
                    <a:gd name="connsiteX54" fmla="*/ 46672 w 2188844"/>
                    <a:gd name="connsiteY54" fmla="*/ 501015 h 1560195"/>
                    <a:gd name="connsiteX55" fmla="*/ 46672 w 2188844"/>
                    <a:gd name="connsiteY55" fmla="*/ 501015 h 1560195"/>
                    <a:gd name="connsiteX56" fmla="*/ 46672 w 2188844"/>
                    <a:gd name="connsiteY56" fmla="*/ 503873 h 1560195"/>
                    <a:gd name="connsiteX57" fmla="*/ 46672 w 2188844"/>
                    <a:gd name="connsiteY57" fmla="*/ 503873 h 1560195"/>
                    <a:gd name="connsiteX58" fmla="*/ 51435 w 2188844"/>
                    <a:gd name="connsiteY58" fmla="*/ 553403 h 1560195"/>
                    <a:gd name="connsiteX59" fmla="*/ 54292 w 2188844"/>
                    <a:gd name="connsiteY59" fmla="*/ 581025 h 1560195"/>
                    <a:gd name="connsiteX60" fmla="*/ 61913 w 2188844"/>
                    <a:gd name="connsiteY60" fmla="*/ 661035 h 1560195"/>
                    <a:gd name="connsiteX61" fmla="*/ 63817 w 2188844"/>
                    <a:gd name="connsiteY61" fmla="*/ 680085 h 1560195"/>
                    <a:gd name="connsiteX62" fmla="*/ 64770 w 2188844"/>
                    <a:gd name="connsiteY62" fmla="*/ 689610 h 1560195"/>
                    <a:gd name="connsiteX63" fmla="*/ 67627 w 2188844"/>
                    <a:gd name="connsiteY63" fmla="*/ 721043 h 1560195"/>
                    <a:gd name="connsiteX64" fmla="*/ 72390 w 2188844"/>
                    <a:gd name="connsiteY64" fmla="*/ 770573 h 1560195"/>
                    <a:gd name="connsiteX65" fmla="*/ 75247 w 2188844"/>
                    <a:gd name="connsiteY65" fmla="*/ 798195 h 1560195"/>
                    <a:gd name="connsiteX66" fmla="*/ 79057 w 2188844"/>
                    <a:gd name="connsiteY66" fmla="*/ 843915 h 1560195"/>
                    <a:gd name="connsiteX67" fmla="*/ 80010 w 2188844"/>
                    <a:gd name="connsiteY67" fmla="*/ 857250 h 1560195"/>
                    <a:gd name="connsiteX68" fmla="*/ 92392 w 2188844"/>
                    <a:gd name="connsiteY68" fmla="*/ 988695 h 1560195"/>
                    <a:gd name="connsiteX69" fmla="*/ 95250 w 2188844"/>
                    <a:gd name="connsiteY69" fmla="*/ 1016318 h 1560195"/>
                    <a:gd name="connsiteX70" fmla="*/ 96202 w 2188844"/>
                    <a:gd name="connsiteY70" fmla="*/ 1026795 h 1560195"/>
                    <a:gd name="connsiteX71" fmla="*/ 97155 w 2188844"/>
                    <a:gd name="connsiteY71" fmla="*/ 1033463 h 1560195"/>
                    <a:gd name="connsiteX72" fmla="*/ 113347 w 2188844"/>
                    <a:gd name="connsiteY72" fmla="*/ 1204913 h 1560195"/>
                    <a:gd name="connsiteX73" fmla="*/ 113347 w 2188844"/>
                    <a:gd name="connsiteY73" fmla="*/ 1207770 h 1560195"/>
                    <a:gd name="connsiteX74" fmla="*/ 113347 w 2188844"/>
                    <a:gd name="connsiteY74" fmla="*/ 1208723 h 1560195"/>
                    <a:gd name="connsiteX75" fmla="*/ 115252 w 2188844"/>
                    <a:gd name="connsiteY75" fmla="*/ 1232535 h 1560195"/>
                    <a:gd name="connsiteX76" fmla="*/ 127635 w 2188844"/>
                    <a:gd name="connsiteY76" fmla="*/ 1363980 h 1560195"/>
                    <a:gd name="connsiteX77" fmla="*/ 129540 w 2188844"/>
                    <a:gd name="connsiteY77" fmla="*/ 1384935 h 1560195"/>
                    <a:gd name="connsiteX78" fmla="*/ 133350 w 2188844"/>
                    <a:gd name="connsiteY78" fmla="*/ 1421130 h 1560195"/>
                    <a:gd name="connsiteX79" fmla="*/ 136207 w 2188844"/>
                    <a:gd name="connsiteY79" fmla="*/ 1448753 h 1560195"/>
                    <a:gd name="connsiteX80" fmla="*/ 144780 w 2188844"/>
                    <a:gd name="connsiteY80" fmla="*/ 1544955 h 1560195"/>
                    <a:gd name="connsiteX81" fmla="*/ 145732 w 2188844"/>
                    <a:gd name="connsiteY81" fmla="*/ 1557338 h 1560195"/>
                    <a:gd name="connsiteX82" fmla="*/ 145732 w 2188844"/>
                    <a:gd name="connsiteY82" fmla="*/ 1560195 h 1560195"/>
                    <a:gd name="connsiteX83" fmla="*/ 180022 w 2188844"/>
                    <a:gd name="connsiteY83" fmla="*/ 1557338 h 1560195"/>
                    <a:gd name="connsiteX84" fmla="*/ 229552 w 2188844"/>
                    <a:gd name="connsiteY84" fmla="*/ 1557338 h 1560195"/>
                    <a:gd name="connsiteX85" fmla="*/ 258127 w 2188844"/>
                    <a:gd name="connsiteY85" fmla="*/ 1557338 h 1560195"/>
                    <a:gd name="connsiteX86" fmla="*/ 455295 w 2188844"/>
                    <a:gd name="connsiteY86" fmla="*/ 1557338 h 1560195"/>
                    <a:gd name="connsiteX87" fmla="*/ 483870 w 2188844"/>
                    <a:gd name="connsiteY87" fmla="*/ 1557338 h 1560195"/>
                    <a:gd name="connsiteX88" fmla="*/ 680085 w 2188844"/>
                    <a:gd name="connsiteY88" fmla="*/ 1557338 h 1560195"/>
                    <a:gd name="connsiteX89" fmla="*/ 708660 w 2188844"/>
                    <a:gd name="connsiteY89" fmla="*/ 1557338 h 1560195"/>
                    <a:gd name="connsiteX90" fmla="*/ 920115 w 2188844"/>
                    <a:gd name="connsiteY90" fmla="*/ 1557338 h 1560195"/>
                    <a:gd name="connsiteX91" fmla="*/ 1848803 w 2188844"/>
                    <a:gd name="connsiteY91" fmla="*/ 1557338 h 1560195"/>
                    <a:gd name="connsiteX92" fmla="*/ 1999298 w 2188844"/>
                    <a:gd name="connsiteY92" fmla="*/ 1557338 h 1560195"/>
                    <a:gd name="connsiteX93" fmla="*/ 2022157 w 2188844"/>
                    <a:gd name="connsiteY93" fmla="*/ 1557338 h 1560195"/>
                    <a:gd name="connsiteX94" fmla="*/ 2093595 w 2188844"/>
                    <a:gd name="connsiteY94" fmla="*/ 1557338 h 1560195"/>
                    <a:gd name="connsiteX95" fmla="*/ 2188845 w 2188844"/>
                    <a:gd name="connsiteY95" fmla="*/ 1557338 h 1560195"/>
                    <a:gd name="connsiteX96" fmla="*/ 2185035 w 2188844"/>
                    <a:gd name="connsiteY96" fmla="*/ 1526858 h 15601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</a:cxnLst>
                  <a:rect l="l" t="t" r="r" b="b"/>
                  <a:pathLst>
                    <a:path w="2188844" h="1560195">
                      <a:moveTo>
                        <a:pt x="2185035" y="1526858"/>
                      </a:moveTo>
                      <a:lnTo>
                        <a:pt x="2185035" y="1525905"/>
                      </a:lnTo>
                      <a:lnTo>
                        <a:pt x="2183130" y="1502093"/>
                      </a:lnTo>
                      <a:cubicBezTo>
                        <a:pt x="2159317" y="1500188"/>
                        <a:pt x="2138363" y="1482090"/>
                        <a:pt x="2136458" y="1457325"/>
                      </a:cubicBezTo>
                      <a:cubicBezTo>
                        <a:pt x="2134553" y="1432560"/>
                        <a:pt x="2150745" y="1410653"/>
                        <a:pt x="2173605" y="1403985"/>
                      </a:cubicBezTo>
                      <a:lnTo>
                        <a:pt x="2170748" y="1372553"/>
                      </a:lnTo>
                      <a:lnTo>
                        <a:pt x="2168842" y="1349693"/>
                      </a:lnTo>
                      <a:lnTo>
                        <a:pt x="2166938" y="1325880"/>
                      </a:lnTo>
                      <a:cubicBezTo>
                        <a:pt x="2143125" y="1323975"/>
                        <a:pt x="2122170" y="1305878"/>
                        <a:pt x="2120265" y="1281113"/>
                      </a:cubicBezTo>
                      <a:cubicBezTo>
                        <a:pt x="2118360" y="1256348"/>
                        <a:pt x="2134553" y="1234440"/>
                        <a:pt x="2157413" y="1227773"/>
                      </a:cubicBezTo>
                      <a:lnTo>
                        <a:pt x="2154555" y="1191578"/>
                      </a:lnTo>
                      <a:lnTo>
                        <a:pt x="2152650" y="1173480"/>
                      </a:lnTo>
                      <a:lnTo>
                        <a:pt x="2150745" y="1149668"/>
                      </a:lnTo>
                      <a:cubicBezTo>
                        <a:pt x="2126933" y="1147763"/>
                        <a:pt x="2105978" y="1129665"/>
                        <a:pt x="2104073" y="1104900"/>
                      </a:cubicBezTo>
                      <a:cubicBezTo>
                        <a:pt x="2102167" y="1080135"/>
                        <a:pt x="2118360" y="1058228"/>
                        <a:pt x="2141220" y="1051560"/>
                      </a:cubicBezTo>
                      <a:lnTo>
                        <a:pt x="2137410" y="1009650"/>
                      </a:lnTo>
                      <a:lnTo>
                        <a:pt x="2136458" y="997268"/>
                      </a:lnTo>
                      <a:lnTo>
                        <a:pt x="2134553" y="973455"/>
                      </a:lnTo>
                      <a:cubicBezTo>
                        <a:pt x="2110740" y="971550"/>
                        <a:pt x="2089785" y="953453"/>
                        <a:pt x="2087880" y="928688"/>
                      </a:cubicBezTo>
                      <a:cubicBezTo>
                        <a:pt x="2085975" y="903923"/>
                        <a:pt x="2102167" y="882015"/>
                        <a:pt x="2125028" y="875348"/>
                      </a:cubicBezTo>
                      <a:lnTo>
                        <a:pt x="2120265" y="825818"/>
                      </a:lnTo>
                      <a:lnTo>
                        <a:pt x="2120265" y="821055"/>
                      </a:lnTo>
                      <a:lnTo>
                        <a:pt x="2118360" y="797243"/>
                      </a:lnTo>
                      <a:cubicBezTo>
                        <a:pt x="2094548" y="795338"/>
                        <a:pt x="2073592" y="777240"/>
                        <a:pt x="2071688" y="752475"/>
                      </a:cubicBezTo>
                      <a:cubicBezTo>
                        <a:pt x="2069782" y="727710"/>
                        <a:pt x="2085975" y="705803"/>
                        <a:pt x="2108835" y="699135"/>
                      </a:cubicBezTo>
                      <a:lnTo>
                        <a:pt x="2105978" y="667703"/>
                      </a:lnTo>
                      <a:lnTo>
                        <a:pt x="2104073" y="644843"/>
                      </a:lnTo>
                      <a:lnTo>
                        <a:pt x="2102167" y="621030"/>
                      </a:lnTo>
                      <a:cubicBezTo>
                        <a:pt x="2078355" y="619125"/>
                        <a:pt x="2057400" y="601028"/>
                        <a:pt x="2055495" y="576263"/>
                      </a:cubicBezTo>
                      <a:cubicBezTo>
                        <a:pt x="2053590" y="551498"/>
                        <a:pt x="2069782" y="529590"/>
                        <a:pt x="2092642" y="522923"/>
                      </a:cubicBezTo>
                      <a:lnTo>
                        <a:pt x="2089785" y="489585"/>
                      </a:lnTo>
                      <a:lnTo>
                        <a:pt x="2087880" y="468630"/>
                      </a:lnTo>
                      <a:lnTo>
                        <a:pt x="2085975" y="444818"/>
                      </a:lnTo>
                      <a:cubicBezTo>
                        <a:pt x="2062163" y="442913"/>
                        <a:pt x="2041207" y="424815"/>
                        <a:pt x="2039303" y="400050"/>
                      </a:cubicBezTo>
                      <a:cubicBezTo>
                        <a:pt x="2037398" y="375285"/>
                        <a:pt x="2053590" y="353378"/>
                        <a:pt x="2076450" y="346710"/>
                      </a:cubicBezTo>
                      <a:lnTo>
                        <a:pt x="2072640" y="305753"/>
                      </a:lnTo>
                      <a:lnTo>
                        <a:pt x="2071688" y="292418"/>
                      </a:lnTo>
                      <a:lnTo>
                        <a:pt x="2069782" y="268605"/>
                      </a:lnTo>
                      <a:cubicBezTo>
                        <a:pt x="2045970" y="266700"/>
                        <a:pt x="2025015" y="248603"/>
                        <a:pt x="2023110" y="223838"/>
                      </a:cubicBezTo>
                      <a:cubicBezTo>
                        <a:pt x="2021205" y="199073"/>
                        <a:pt x="2037398" y="177165"/>
                        <a:pt x="2060257" y="170498"/>
                      </a:cubicBezTo>
                      <a:lnTo>
                        <a:pt x="2056448" y="125730"/>
                      </a:lnTo>
                      <a:lnTo>
                        <a:pt x="2055495" y="117158"/>
                      </a:lnTo>
                      <a:lnTo>
                        <a:pt x="2053590" y="93345"/>
                      </a:lnTo>
                      <a:cubicBezTo>
                        <a:pt x="2029778" y="91440"/>
                        <a:pt x="2008823" y="73343"/>
                        <a:pt x="2006917" y="48578"/>
                      </a:cubicBezTo>
                      <a:cubicBezTo>
                        <a:pt x="2005013" y="27623"/>
                        <a:pt x="2015490" y="9525"/>
                        <a:pt x="2032635" y="0"/>
                      </a:cubicBezTo>
                      <a:lnTo>
                        <a:pt x="1878330" y="0"/>
                      </a:lnTo>
                      <a:lnTo>
                        <a:pt x="1855470" y="0"/>
                      </a:lnTo>
                      <a:lnTo>
                        <a:pt x="1649730" y="0"/>
                      </a:lnTo>
                      <a:lnTo>
                        <a:pt x="1403985" y="0"/>
                      </a:lnTo>
                      <a:lnTo>
                        <a:pt x="0" y="0"/>
                      </a:lnTo>
                      <a:lnTo>
                        <a:pt x="13335" y="140970"/>
                      </a:lnTo>
                      <a:lnTo>
                        <a:pt x="14288" y="151448"/>
                      </a:lnTo>
                      <a:lnTo>
                        <a:pt x="30480" y="322898"/>
                      </a:lnTo>
                      <a:lnTo>
                        <a:pt x="30480" y="327660"/>
                      </a:lnTo>
                      <a:lnTo>
                        <a:pt x="46672" y="501015"/>
                      </a:lnTo>
                      <a:lnTo>
                        <a:pt x="46672" y="501015"/>
                      </a:lnTo>
                      <a:lnTo>
                        <a:pt x="46672" y="503873"/>
                      </a:lnTo>
                      <a:lnTo>
                        <a:pt x="46672" y="503873"/>
                      </a:lnTo>
                      <a:lnTo>
                        <a:pt x="51435" y="553403"/>
                      </a:lnTo>
                      <a:lnTo>
                        <a:pt x="54292" y="581025"/>
                      </a:lnTo>
                      <a:lnTo>
                        <a:pt x="61913" y="661035"/>
                      </a:lnTo>
                      <a:lnTo>
                        <a:pt x="63817" y="680085"/>
                      </a:lnTo>
                      <a:lnTo>
                        <a:pt x="64770" y="689610"/>
                      </a:lnTo>
                      <a:lnTo>
                        <a:pt x="67627" y="721043"/>
                      </a:lnTo>
                      <a:lnTo>
                        <a:pt x="72390" y="770573"/>
                      </a:lnTo>
                      <a:lnTo>
                        <a:pt x="75247" y="798195"/>
                      </a:lnTo>
                      <a:lnTo>
                        <a:pt x="79057" y="843915"/>
                      </a:lnTo>
                      <a:lnTo>
                        <a:pt x="80010" y="857250"/>
                      </a:lnTo>
                      <a:lnTo>
                        <a:pt x="92392" y="988695"/>
                      </a:lnTo>
                      <a:lnTo>
                        <a:pt x="95250" y="1016318"/>
                      </a:lnTo>
                      <a:lnTo>
                        <a:pt x="96202" y="1026795"/>
                      </a:lnTo>
                      <a:lnTo>
                        <a:pt x="97155" y="1033463"/>
                      </a:lnTo>
                      <a:lnTo>
                        <a:pt x="113347" y="1204913"/>
                      </a:lnTo>
                      <a:lnTo>
                        <a:pt x="113347" y="1207770"/>
                      </a:lnTo>
                      <a:lnTo>
                        <a:pt x="113347" y="1208723"/>
                      </a:lnTo>
                      <a:lnTo>
                        <a:pt x="115252" y="1232535"/>
                      </a:lnTo>
                      <a:lnTo>
                        <a:pt x="127635" y="1363980"/>
                      </a:lnTo>
                      <a:lnTo>
                        <a:pt x="129540" y="1384935"/>
                      </a:lnTo>
                      <a:lnTo>
                        <a:pt x="133350" y="1421130"/>
                      </a:lnTo>
                      <a:lnTo>
                        <a:pt x="136207" y="1448753"/>
                      </a:lnTo>
                      <a:lnTo>
                        <a:pt x="144780" y="1544955"/>
                      </a:lnTo>
                      <a:lnTo>
                        <a:pt x="145732" y="1557338"/>
                      </a:lnTo>
                      <a:lnTo>
                        <a:pt x="145732" y="1560195"/>
                      </a:lnTo>
                      <a:lnTo>
                        <a:pt x="180022" y="1557338"/>
                      </a:lnTo>
                      <a:lnTo>
                        <a:pt x="229552" y="1557338"/>
                      </a:lnTo>
                      <a:lnTo>
                        <a:pt x="258127" y="1557338"/>
                      </a:lnTo>
                      <a:lnTo>
                        <a:pt x="455295" y="1557338"/>
                      </a:lnTo>
                      <a:lnTo>
                        <a:pt x="483870" y="1557338"/>
                      </a:lnTo>
                      <a:lnTo>
                        <a:pt x="680085" y="1557338"/>
                      </a:lnTo>
                      <a:lnTo>
                        <a:pt x="708660" y="1557338"/>
                      </a:lnTo>
                      <a:lnTo>
                        <a:pt x="920115" y="1557338"/>
                      </a:lnTo>
                      <a:lnTo>
                        <a:pt x="1848803" y="1557338"/>
                      </a:lnTo>
                      <a:lnTo>
                        <a:pt x="1999298" y="1557338"/>
                      </a:lnTo>
                      <a:lnTo>
                        <a:pt x="2022157" y="1557338"/>
                      </a:lnTo>
                      <a:lnTo>
                        <a:pt x="2093595" y="1557338"/>
                      </a:lnTo>
                      <a:lnTo>
                        <a:pt x="2188845" y="1557338"/>
                      </a:lnTo>
                      <a:lnTo>
                        <a:pt x="2185035" y="1526858"/>
                      </a:lnTo>
                      <a:close/>
                    </a:path>
                  </a:pathLst>
                </a:custGeom>
                <a:solidFill>
                  <a:srgbClr val="FFD5A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7" name="任意多边形: 形状 29"/>
                <p:cNvSpPr/>
                <p:nvPr/>
              </p:nvSpPr>
              <p:spPr>
                <a:xfrm>
                  <a:off x="5229769" y="2647950"/>
                  <a:ext cx="514758" cy="501014"/>
                </a:xfrm>
                <a:custGeom>
                  <a:avLst/>
                  <a:gdLst>
                    <a:gd name="connsiteX0" fmla="*/ 14696 w 514758"/>
                    <a:gd name="connsiteY0" fmla="*/ 39053 h 501014"/>
                    <a:gd name="connsiteX1" fmla="*/ 74703 w 514758"/>
                    <a:gd name="connsiteY1" fmla="*/ 41910 h 501014"/>
                    <a:gd name="connsiteX2" fmla="*/ 97563 w 514758"/>
                    <a:gd name="connsiteY2" fmla="*/ 62865 h 501014"/>
                    <a:gd name="connsiteX3" fmla="*/ 106136 w 514758"/>
                    <a:gd name="connsiteY3" fmla="*/ 71438 h 501014"/>
                    <a:gd name="connsiteX4" fmla="*/ 106136 w 514758"/>
                    <a:gd name="connsiteY4" fmla="*/ 71438 h 501014"/>
                    <a:gd name="connsiteX5" fmla="*/ 127091 w 514758"/>
                    <a:gd name="connsiteY5" fmla="*/ 91440 h 501014"/>
                    <a:gd name="connsiteX6" fmla="*/ 132806 w 514758"/>
                    <a:gd name="connsiteY6" fmla="*/ 151448 h 501014"/>
                    <a:gd name="connsiteX7" fmla="*/ 192813 w 514758"/>
                    <a:gd name="connsiteY7" fmla="*/ 154305 h 501014"/>
                    <a:gd name="connsiteX8" fmla="*/ 210911 w 514758"/>
                    <a:gd name="connsiteY8" fmla="*/ 171450 h 501014"/>
                    <a:gd name="connsiteX9" fmla="*/ 224246 w 514758"/>
                    <a:gd name="connsiteY9" fmla="*/ 183833 h 501014"/>
                    <a:gd name="connsiteX10" fmla="*/ 224246 w 514758"/>
                    <a:gd name="connsiteY10" fmla="*/ 183833 h 501014"/>
                    <a:gd name="connsiteX11" fmla="*/ 245201 w 514758"/>
                    <a:gd name="connsiteY11" fmla="*/ 203835 h 501014"/>
                    <a:gd name="connsiteX12" fmla="*/ 250916 w 514758"/>
                    <a:gd name="connsiteY12" fmla="*/ 263843 h 501014"/>
                    <a:gd name="connsiteX13" fmla="*/ 310923 w 514758"/>
                    <a:gd name="connsiteY13" fmla="*/ 266700 h 501014"/>
                    <a:gd name="connsiteX14" fmla="*/ 363311 w 514758"/>
                    <a:gd name="connsiteY14" fmla="*/ 316230 h 501014"/>
                    <a:gd name="connsiteX15" fmla="*/ 369026 w 514758"/>
                    <a:gd name="connsiteY15" fmla="*/ 376238 h 501014"/>
                    <a:gd name="connsiteX16" fmla="*/ 429033 w 514758"/>
                    <a:gd name="connsiteY16" fmla="*/ 379095 h 501014"/>
                    <a:gd name="connsiteX17" fmla="*/ 445226 w 514758"/>
                    <a:gd name="connsiteY17" fmla="*/ 394335 h 501014"/>
                    <a:gd name="connsiteX18" fmla="*/ 445226 w 514758"/>
                    <a:gd name="connsiteY18" fmla="*/ 394335 h 501014"/>
                    <a:gd name="connsiteX19" fmla="*/ 460466 w 514758"/>
                    <a:gd name="connsiteY19" fmla="*/ 408623 h 501014"/>
                    <a:gd name="connsiteX20" fmla="*/ 460466 w 514758"/>
                    <a:gd name="connsiteY20" fmla="*/ 408623 h 501014"/>
                    <a:gd name="connsiteX21" fmla="*/ 481421 w 514758"/>
                    <a:gd name="connsiteY21" fmla="*/ 428625 h 501014"/>
                    <a:gd name="connsiteX22" fmla="*/ 487136 w 514758"/>
                    <a:gd name="connsiteY22" fmla="*/ 488633 h 501014"/>
                    <a:gd name="connsiteX23" fmla="*/ 514758 w 514758"/>
                    <a:gd name="connsiteY23" fmla="*/ 501015 h 501014"/>
                    <a:gd name="connsiteX24" fmla="*/ 498566 w 514758"/>
                    <a:gd name="connsiteY24" fmla="*/ 327660 h 501014"/>
                    <a:gd name="connsiteX25" fmla="*/ 498566 w 514758"/>
                    <a:gd name="connsiteY25" fmla="*/ 327660 h 501014"/>
                    <a:gd name="connsiteX26" fmla="*/ 498566 w 514758"/>
                    <a:gd name="connsiteY26" fmla="*/ 322898 h 501014"/>
                    <a:gd name="connsiteX27" fmla="*/ 482373 w 514758"/>
                    <a:gd name="connsiteY27" fmla="*/ 151448 h 501014"/>
                    <a:gd name="connsiteX28" fmla="*/ 482373 w 514758"/>
                    <a:gd name="connsiteY28" fmla="*/ 151448 h 501014"/>
                    <a:gd name="connsiteX29" fmla="*/ 481421 w 514758"/>
                    <a:gd name="connsiteY29" fmla="*/ 140970 h 501014"/>
                    <a:gd name="connsiteX30" fmla="*/ 468086 w 514758"/>
                    <a:gd name="connsiteY30" fmla="*/ 0 h 501014"/>
                    <a:gd name="connsiteX31" fmla="*/ 408 w 514758"/>
                    <a:gd name="connsiteY31" fmla="*/ 0 h 501014"/>
                    <a:gd name="connsiteX32" fmla="*/ 14696 w 514758"/>
                    <a:gd name="connsiteY32" fmla="*/ 39053 h 501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514758" h="501014">
                      <a:moveTo>
                        <a:pt x="14696" y="39053"/>
                      </a:moveTo>
                      <a:cubicBezTo>
                        <a:pt x="31841" y="55245"/>
                        <a:pt x="56606" y="56198"/>
                        <a:pt x="74703" y="41910"/>
                      </a:cubicBezTo>
                      <a:lnTo>
                        <a:pt x="97563" y="62865"/>
                      </a:lnTo>
                      <a:lnTo>
                        <a:pt x="106136" y="71438"/>
                      </a:lnTo>
                      <a:lnTo>
                        <a:pt x="106136" y="71438"/>
                      </a:lnTo>
                      <a:lnTo>
                        <a:pt x="127091" y="91440"/>
                      </a:lnTo>
                      <a:cubicBezTo>
                        <a:pt x="114708" y="109538"/>
                        <a:pt x="116613" y="135255"/>
                        <a:pt x="132806" y="151448"/>
                      </a:cubicBezTo>
                      <a:cubicBezTo>
                        <a:pt x="149951" y="167640"/>
                        <a:pt x="174716" y="168593"/>
                        <a:pt x="192813" y="154305"/>
                      </a:cubicBezTo>
                      <a:lnTo>
                        <a:pt x="210911" y="171450"/>
                      </a:lnTo>
                      <a:lnTo>
                        <a:pt x="224246" y="183833"/>
                      </a:lnTo>
                      <a:lnTo>
                        <a:pt x="224246" y="183833"/>
                      </a:lnTo>
                      <a:lnTo>
                        <a:pt x="245201" y="203835"/>
                      </a:lnTo>
                      <a:cubicBezTo>
                        <a:pt x="232818" y="221933"/>
                        <a:pt x="234723" y="247650"/>
                        <a:pt x="250916" y="263843"/>
                      </a:cubicBezTo>
                      <a:cubicBezTo>
                        <a:pt x="267108" y="280035"/>
                        <a:pt x="292826" y="280988"/>
                        <a:pt x="310923" y="266700"/>
                      </a:cubicBezTo>
                      <a:lnTo>
                        <a:pt x="363311" y="316230"/>
                      </a:lnTo>
                      <a:cubicBezTo>
                        <a:pt x="350928" y="334328"/>
                        <a:pt x="352833" y="360045"/>
                        <a:pt x="369026" y="376238"/>
                      </a:cubicBezTo>
                      <a:cubicBezTo>
                        <a:pt x="385218" y="392430"/>
                        <a:pt x="410936" y="393383"/>
                        <a:pt x="429033" y="379095"/>
                      </a:cubicBezTo>
                      <a:lnTo>
                        <a:pt x="445226" y="394335"/>
                      </a:lnTo>
                      <a:lnTo>
                        <a:pt x="445226" y="394335"/>
                      </a:lnTo>
                      <a:lnTo>
                        <a:pt x="460466" y="408623"/>
                      </a:lnTo>
                      <a:lnTo>
                        <a:pt x="460466" y="408623"/>
                      </a:lnTo>
                      <a:lnTo>
                        <a:pt x="481421" y="428625"/>
                      </a:lnTo>
                      <a:cubicBezTo>
                        <a:pt x="469038" y="446723"/>
                        <a:pt x="470943" y="472440"/>
                        <a:pt x="487136" y="488633"/>
                      </a:cubicBezTo>
                      <a:cubicBezTo>
                        <a:pt x="494756" y="496253"/>
                        <a:pt x="505233" y="500063"/>
                        <a:pt x="514758" y="501015"/>
                      </a:cubicBezTo>
                      <a:lnTo>
                        <a:pt x="498566" y="327660"/>
                      </a:lnTo>
                      <a:lnTo>
                        <a:pt x="498566" y="327660"/>
                      </a:lnTo>
                      <a:lnTo>
                        <a:pt x="498566" y="322898"/>
                      </a:lnTo>
                      <a:lnTo>
                        <a:pt x="482373" y="151448"/>
                      </a:lnTo>
                      <a:lnTo>
                        <a:pt x="482373" y="151448"/>
                      </a:lnTo>
                      <a:lnTo>
                        <a:pt x="481421" y="140970"/>
                      </a:lnTo>
                      <a:lnTo>
                        <a:pt x="468086" y="0"/>
                      </a:lnTo>
                      <a:lnTo>
                        <a:pt x="408" y="0"/>
                      </a:lnTo>
                      <a:cubicBezTo>
                        <a:pt x="-1497" y="15240"/>
                        <a:pt x="3266" y="28575"/>
                        <a:pt x="14696" y="39053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8" name="任意多边形: 形状 30"/>
                <p:cNvSpPr/>
                <p:nvPr/>
              </p:nvSpPr>
              <p:spPr>
                <a:xfrm>
                  <a:off x="7707407" y="2648902"/>
                  <a:ext cx="194532" cy="1557337"/>
                </a:xfrm>
                <a:custGeom>
                  <a:avLst/>
                  <a:gdLst>
                    <a:gd name="connsiteX0" fmla="*/ 223 w 194532"/>
                    <a:gd name="connsiteY0" fmla="*/ 48578 h 1557337"/>
                    <a:gd name="connsiteX1" fmla="*/ 46895 w 194532"/>
                    <a:gd name="connsiteY1" fmla="*/ 93345 h 1557337"/>
                    <a:gd name="connsiteX2" fmla="*/ 48800 w 194532"/>
                    <a:gd name="connsiteY2" fmla="*/ 117158 h 1557337"/>
                    <a:gd name="connsiteX3" fmla="*/ 48800 w 194532"/>
                    <a:gd name="connsiteY3" fmla="*/ 117158 h 1557337"/>
                    <a:gd name="connsiteX4" fmla="*/ 49753 w 194532"/>
                    <a:gd name="connsiteY4" fmla="*/ 125730 h 1557337"/>
                    <a:gd name="connsiteX5" fmla="*/ 53563 w 194532"/>
                    <a:gd name="connsiteY5" fmla="*/ 170498 h 1557337"/>
                    <a:gd name="connsiteX6" fmla="*/ 16415 w 194532"/>
                    <a:gd name="connsiteY6" fmla="*/ 223838 h 1557337"/>
                    <a:gd name="connsiteX7" fmla="*/ 63088 w 194532"/>
                    <a:gd name="connsiteY7" fmla="*/ 268605 h 1557337"/>
                    <a:gd name="connsiteX8" fmla="*/ 64993 w 194532"/>
                    <a:gd name="connsiteY8" fmla="*/ 292418 h 1557337"/>
                    <a:gd name="connsiteX9" fmla="*/ 64993 w 194532"/>
                    <a:gd name="connsiteY9" fmla="*/ 292418 h 1557337"/>
                    <a:gd name="connsiteX10" fmla="*/ 65945 w 194532"/>
                    <a:gd name="connsiteY10" fmla="*/ 305753 h 1557337"/>
                    <a:gd name="connsiteX11" fmla="*/ 69755 w 194532"/>
                    <a:gd name="connsiteY11" fmla="*/ 346710 h 1557337"/>
                    <a:gd name="connsiteX12" fmla="*/ 32608 w 194532"/>
                    <a:gd name="connsiteY12" fmla="*/ 400050 h 1557337"/>
                    <a:gd name="connsiteX13" fmla="*/ 79280 w 194532"/>
                    <a:gd name="connsiteY13" fmla="*/ 444818 h 1557337"/>
                    <a:gd name="connsiteX14" fmla="*/ 81185 w 194532"/>
                    <a:gd name="connsiteY14" fmla="*/ 468630 h 1557337"/>
                    <a:gd name="connsiteX15" fmla="*/ 81185 w 194532"/>
                    <a:gd name="connsiteY15" fmla="*/ 468630 h 1557337"/>
                    <a:gd name="connsiteX16" fmla="*/ 83090 w 194532"/>
                    <a:gd name="connsiteY16" fmla="*/ 489585 h 1557337"/>
                    <a:gd name="connsiteX17" fmla="*/ 85948 w 194532"/>
                    <a:gd name="connsiteY17" fmla="*/ 522923 h 1557337"/>
                    <a:gd name="connsiteX18" fmla="*/ 48800 w 194532"/>
                    <a:gd name="connsiteY18" fmla="*/ 576263 h 1557337"/>
                    <a:gd name="connsiteX19" fmla="*/ 95473 w 194532"/>
                    <a:gd name="connsiteY19" fmla="*/ 621030 h 1557337"/>
                    <a:gd name="connsiteX20" fmla="*/ 97378 w 194532"/>
                    <a:gd name="connsiteY20" fmla="*/ 644843 h 1557337"/>
                    <a:gd name="connsiteX21" fmla="*/ 97378 w 194532"/>
                    <a:gd name="connsiteY21" fmla="*/ 644843 h 1557337"/>
                    <a:gd name="connsiteX22" fmla="*/ 99283 w 194532"/>
                    <a:gd name="connsiteY22" fmla="*/ 667703 h 1557337"/>
                    <a:gd name="connsiteX23" fmla="*/ 99283 w 194532"/>
                    <a:gd name="connsiteY23" fmla="*/ 667703 h 1557337"/>
                    <a:gd name="connsiteX24" fmla="*/ 102140 w 194532"/>
                    <a:gd name="connsiteY24" fmla="*/ 699135 h 1557337"/>
                    <a:gd name="connsiteX25" fmla="*/ 64993 w 194532"/>
                    <a:gd name="connsiteY25" fmla="*/ 752475 h 1557337"/>
                    <a:gd name="connsiteX26" fmla="*/ 111665 w 194532"/>
                    <a:gd name="connsiteY26" fmla="*/ 797243 h 1557337"/>
                    <a:gd name="connsiteX27" fmla="*/ 113570 w 194532"/>
                    <a:gd name="connsiteY27" fmla="*/ 821055 h 1557337"/>
                    <a:gd name="connsiteX28" fmla="*/ 113570 w 194532"/>
                    <a:gd name="connsiteY28" fmla="*/ 821055 h 1557337"/>
                    <a:gd name="connsiteX29" fmla="*/ 113570 w 194532"/>
                    <a:gd name="connsiteY29" fmla="*/ 825818 h 1557337"/>
                    <a:gd name="connsiteX30" fmla="*/ 118333 w 194532"/>
                    <a:gd name="connsiteY30" fmla="*/ 875348 h 1557337"/>
                    <a:gd name="connsiteX31" fmla="*/ 81185 w 194532"/>
                    <a:gd name="connsiteY31" fmla="*/ 928688 h 1557337"/>
                    <a:gd name="connsiteX32" fmla="*/ 127858 w 194532"/>
                    <a:gd name="connsiteY32" fmla="*/ 973455 h 1557337"/>
                    <a:gd name="connsiteX33" fmla="*/ 129763 w 194532"/>
                    <a:gd name="connsiteY33" fmla="*/ 997268 h 1557337"/>
                    <a:gd name="connsiteX34" fmla="*/ 129763 w 194532"/>
                    <a:gd name="connsiteY34" fmla="*/ 997268 h 1557337"/>
                    <a:gd name="connsiteX35" fmla="*/ 130715 w 194532"/>
                    <a:gd name="connsiteY35" fmla="*/ 1009650 h 1557337"/>
                    <a:gd name="connsiteX36" fmla="*/ 134525 w 194532"/>
                    <a:gd name="connsiteY36" fmla="*/ 1051560 h 1557337"/>
                    <a:gd name="connsiteX37" fmla="*/ 97378 w 194532"/>
                    <a:gd name="connsiteY37" fmla="*/ 1104900 h 1557337"/>
                    <a:gd name="connsiteX38" fmla="*/ 144050 w 194532"/>
                    <a:gd name="connsiteY38" fmla="*/ 1149668 h 1557337"/>
                    <a:gd name="connsiteX39" fmla="*/ 145955 w 194532"/>
                    <a:gd name="connsiteY39" fmla="*/ 1173480 h 1557337"/>
                    <a:gd name="connsiteX40" fmla="*/ 145955 w 194532"/>
                    <a:gd name="connsiteY40" fmla="*/ 1173480 h 1557337"/>
                    <a:gd name="connsiteX41" fmla="*/ 147860 w 194532"/>
                    <a:gd name="connsiteY41" fmla="*/ 1191578 h 1557337"/>
                    <a:gd name="connsiteX42" fmla="*/ 150718 w 194532"/>
                    <a:gd name="connsiteY42" fmla="*/ 1227773 h 1557337"/>
                    <a:gd name="connsiteX43" fmla="*/ 113570 w 194532"/>
                    <a:gd name="connsiteY43" fmla="*/ 1281113 h 1557337"/>
                    <a:gd name="connsiteX44" fmla="*/ 160243 w 194532"/>
                    <a:gd name="connsiteY44" fmla="*/ 1325880 h 1557337"/>
                    <a:gd name="connsiteX45" fmla="*/ 162148 w 194532"/>
                    <a:gd name="connsiteY45" fmla="*/ 1349693 h 1557337"/>
                    <a:gd name="connsiteX46" fmla="*/ 162148 w 194532"/>
                    <a:gd name="connsiteY46" fmla="*/ 1349693 h 1557337"/>
                    <a:gd name="connsiteX47" fmla="*/ 164053 w 194532"/>
                    <a:gd name="connsiteY47" fmla="*/ 1372553 h 1557337"/>
                    <a:gd name="connsiteX48" fmla="*/ 164053 w 194532"/>
                    <a:gd name="connsiteY48" fmla="*/ 1372553 h 1557337"/>
                    <a:gd name="connsiteX49" fmla="*/ 166910 w 194532"/>
                    <a:gd name="connsiteY49" fmla="*/ 1403985 h 1557337"/>
                    <a:gd name="connsiteX50" fmla="*/ 129763 w 194532"/>
                    <a:gd name="connsiteY50" fmla="*/ 1457325 h 1557337"/>
                    <a:gd name="connsiteX51" fmla="*/ 176435 w 194532"/>
                    <a:gd name="connsiteY51" fmla="*/ 1502093 h 1557337"/>
                    <a:gd name="connsiteX52" fmla="*/ 178340 w 194532"/>
                    <a:gd name="connsiteY52" fmla="*/ 1525905 h 1557337"/>
                    <a:gd name="connsiteX53" fmla="*/ 178340 w 194532"/>
                    <a:gd name="connsiteY53" fmla="*/ 1525905 h 1557337"/>
                    <a:gd name="connsiteX54" fmla="*/ 178340 w 194532"/>
                    <a:gd name="connsiteY54" fmla="*/ 1526858 h 1557337"/>
                    <a:gd name="connsiteX55" fmla="*/ 181198 w 194532"/>
                    <a:gd name="connsiteY55" fmla="*/ 1557338 h 1557337"/>
                    <a:gd name="connsiteX56" fmla="*/ 194533 w 194532"/>
                    <a:gd name="connsiteY56" fmla="*/ 1557338 h 1557337"/>
                    <a:gd name="connsiteX57" fmla="*/ 194533 w 194532"/>
                    <a:gd name="connsiteY57" fmla="*/ 0 h 1557337"/>
                    <a:gd name="connsiteX58" fmla="*/ 24988 w 194532"/>
                    <a:gd name="connsiteY58" fmla="*/ 0 h 1557337"/>
                    <a:gd name="connsiteX59" fmla="*/ 223 w 194532"/>
                    <a:gd name="connsiteY59" fmla="*/ 48578 h 1557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194532" h="1557337">
                      <a:moveTo>
                        <a:pt x="223" y="48578"/>
                      </a:moveTo>
                      <a:cubicBezTo>
                        <a:pt x="2128" y="73343"/>
                        <a:pt x="23083" y="92393"/>
                        <a:pt x="46895" y="93345"/>
                      </a:cubicBezTo>
                      <a:lnTo>
                        <a:pt x="48800" y="117158"/>
                      </a:lnTo>
                      <a:lnTo>
                        <a:pt x="48800" y="117158"/>
                      </a:lnTo>
                      <a:lnTo>
                        <a:pt x="49753" y="125730"/>
                      </a:lnTo>
                      <a:lnTo>
                        <a:pt x="53563" y="170498"/>
                      </a:lnTo>
                      <a:cubicBezTo>
                        <a:pt x="29750" y="176213"/>
                        <a:pt x="13558" y="199073"/>
                        <a:pt x="16415" y="223838"/>
                      </a:cubicBezTo>
                      <a:cubicBezTo>
                        <a:pt x="19273" y="248603"/>
                        <a:pt x="39275" y="267653"/>
                        <a:pt x="63088" y="268605"/>
                      </a:cubicBezTo>
                      <a:lnTo>
                        <a:pt x="64993" y="292418"/>
                      </a:lnTo>
                      <a:lnTo>
                        <a:pt x="64993" y="292418"/>
                      </a:lnTo>
                      <a:lnTo>
                        <a:pt x="65945" y="305753"/>
                      </a:lnTo>
                      <a:lnTo>
                        <a:pt x="69755" y="346710"/>
                      </a:lnTo>
                      <a:cubicBezTo>
                        <a:pt x="45943" y="352425"/>
                        <a:pt x="29750" y="375285"/>
                        <a:pt x="32608" y="400050"/>
                      </a:cubicBezTo>
                      <a:cubicBezTo>
                        <a:pt x="35465" y="424815"/>
                        <a:pt x="55468" y="443865"/>
                        <a:pt x="79280" y="444818"/>
                      </a:cubicBezTo>
                      <a:lnTo>
                        <a:pt x="81185" y="468630"/>
                      </a:lnTo>
                      <a:lnTo>
                        <a:pt x="81185" y="468630"/>
                      </a:lnTo>
                      <a:lnTo>
                        <a:pt x="83090" y="489585"/>
                      </a:lnTo>
                      <a:lnTo>
                        <a:pt x="85948" y="522923"/>
                      </a:lnTo>
                      <a:cubicBezTo>
                        <a:pt x="62135" y="528638"/>
                        <a:pt x="45943" y="551498"/>
                        <a:pt x="48800" y="576263"/>
                      </a:cubicBezTo>
                      <a:cubicBezTo>
                        <a:pt x="50705" y="601028"/>
                        <a:pt x="71660" y="620078"/>
                        <a:pt x="95473" y="621030"/>
                      </a:cubicBezTo>
                      <a:lnTo>
                        <a:pt x="97378" y="644843"/>
                      </a:lnTo>
                      <a:lnTo>
                        <a:pt x="97378" y="644843"/>
                      </a:lnTo>
                      <a:lnTo>
                        <a:pt x="99283" y="667703"/>
                      </a:lnTo>
                      <a:lnTo>
                        <a:pt x="99283" y="667703"/>
                      </a:lnTo>
                      <a:lnTo>
                        <a:pt x="102140" y="699135"/>
                      </a:lnTo>
                      <a:cubicBezTo>
                        <a:pt x="78328" y="704850"/>
                        <a:pt x="62135" y="727710"/>
                        <a:pt x="64993" y="752475"/>
                      </a:cubicBezTo>
                      <a:cubicBezTo>
                        <a:pt x="66898" y="777240"/>
                        <a:pt x="87853" y="796290"/>
                        <a:pt x="111665" y="797243"/>
                      </a:cubicBezTo>
                      <a:lnTo>
                        <a:pt x="113570" y="821055"/>
                      </a:lnTo>
                      <a:lnTo>
                        <a:pt x="113570" y="821055"/>
                      </a:lnTo>
                      <a:lnTo>
                        <a:pt x="113570" y="825818"/>
                      </a:lnTo>
                      <a:lnTo>
                        <a:pt x="118333" y="875348"/>
                      </a:lnTo>
                      <a:cubicBezTo>
                        <a:pt x="94520" y="881063"/>
                        <a:pt x="78328" y="903923"/>
                        <a:pt x="81185" y="928688"/>
                      </a:cubicBezTo>
                      <a:cubicBezTo>
                        <a:pt x="84043" y="953453"/>
                        <a:pt x="104045" y="972503"/>
                        <a:pt x="127858" y="973455"/>
                      </a:cubicBezTo>
                      <a:lnTo>
                        <a:pt x="129763" y="997268"/>
                      </a:lnTo>
                      <a:lnTo>
                        <a:pt x="129763" y="997268"/>
                      </a:lnTo>
                      <a:lnTo>
                        <a:pt x="130715" y="1009650"/>
                      </a:lnTo>
                      <a:lnTo>
                        <a:pt x="134525" y="1051560"/>
                      </a:lnTo>
                      <a:cubicBezTo>
                        <a:pt x="110713" y="1057275"/>
                        <a:pt x="94520" y="1080135"/>
                        <a:pt x="97378" y="1104900"/>
                      </a:cubicBezTo>
                      <a:cubicBezTo>
                        <a:pt x="99283" y="1129665"/>
                        <a:pt x="120238" y="1148715"/>
                        <a:pt x="144050" y="1149668"/>
                      </a:cubicBezTo>
                      <a:lnTo>
                        <a:pt x="145955" y="1173480"/>
                      </a:lnTo>
                      <a:lnTo>
                        <a:pt x="145955" y="1173480"/>
                      </a:lnTo>
                      <a:lnTo>
                        <a:pt x="147860" y="1191578"/>
                      </a:lnTo>
                      <a:lnTo>
                        <a:pt x="150718" y="1227773"/>
                      </a:lnTo>
                      <a:cubicBezTo>
                        <a:pt x="126905" y="1233488"/>
                        <a:pt x="110713" y="1256348"/>
                        <a:pt x="113570" y="1281113"/>
                      </a:cubicBezTo>
                      <a:cubicBezTo>
                        <a:pt x="115475" y="1305878"/>
                        <a:pt x="136430" y="1324928"/>
                        <a:pt x="160243" y="1325880"/>
                      </a:cubicBezTo>
                      <a:lnTo>
                        <a:pt x="162148" y="1349693"/>
                      </a:lnTo>
                      <a:lnTo>
                        <a:pt x="162148" y="1349693"/>
                      </a:lnTo>
                      <a:lnTo>
                        <a:pt x="164053" y="1372553"/>
                      </a:lnTo>
                      <a:lnTo>
                        <a:pt x="164053" y="1372553"/>
                      </a:lnTo>
                      <a:lnTo>
                        <a:pt x="166910" y="1403985"/>
                      </a:lnTo>
                      <a:cubicBezTo>
                        <a:pt x="143098" y="1409700"/>
                        <a:pt x="126905" y="1432560"/>
                        <a:pt x="129763" y="1457325"/>
                      </a:cubicBezTo>
                      <a:cubicBezTo>
                        <a:pt x="132620" y="1482090"/>
                        <a:pt x="152623" y="1501140"/>
                        <a:pt x="176435" y="1502093"/>
                      </a:cubicBezTo>
                      <a:lnTo>
                        <a:pt x="178340" y="1525905"/>
                      </a:lnTo>
                      <a:lnTo>
                        <a:pt x="178340" y="1525905"/>
                      </a:lnTo>
                      <a:lnTo>
                        <a:pt x="178340" y="1526858"/>
                      </a:lnTo>
                      <a:lnTo>
                        <a:pt x="181198" y="1557338"/>
                      </a:lnTo>
                      <a:lnTo>
                        <a:pt x="194533" y="1557338"/>
                      </a:lnTo>
                      <a:lnTo>
                        <a:pt x="194533" y="0"/>
                      </a:lnTo>
                      <a:lnTo>
                        <a:pt x="24988" y="0"/>
                      </a:lnTo>
                      <a:cubicBezTo>
                        <a:pt x="8795" y="9525"/>
                        <a:pt x="-1682" y="27623"/>
                        <a:pt x="223" y="48578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9" name="任意多边形: 形状 31"/>
                <p:cNvSpPr/>
                <p:nvPr/>
              </p:nvSpPr>
              <p:spPr>
                <a:xfrm>
                  <a:off x="4286250" y="2648902"/>
                  <a:ext cx="423862" cy="447674"/>
                </a:xfrm>
                <a:custGeom>
                  <a:avLst/>
                  <a:gdLst>
                    <a:gd name="connsiteX0" fmla="*/ 0 w 423862"/>
                    <a:gd name="connsiteY0" fmla="*/ 0 h 447674"/>
                    <a:gd name="connsiteX1" fmla="*/ 0 w 423862"/>
                    <a:gd name="connsiteY1" fmla="*/ 447675 h 447674"/>
                    <a:gd name="connsiteX2" fmla="*/ 423863 w 423862"/>
                    <a:gd name="connsiteY2" fmla="*/ 0 h 447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23862" h="447674">
                      <a:moveTo>
                        <a:pt x="0" y="0"/>
                      </a:moveTo>
                      <a:lnTo>
                        <a:pt x="0" y="447675"/>
                      </a:lnTo>
                      <a:lnTo>
                        <a:pt x="423863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330" name="图形 4"/>
                <p:cNvGrpSpPr/>
                <p:nvPr/>
              </p:nvGrpSpPr>
              <p:grpSpPr>
                <a:xfrm>
                  <a:off x="4286250" y="2648902"/>
                  <a:ext cx="3602355" cy="1561147"/>
                  <a:chOff x="4286250" y="2648902"/>
                  <a:chExt cx="3602355" cy="1561147"/>
                </a:xfrm>
                <a:solidFill>
                  <a:srgbClr val="FFDFA7"/>
                </a:solidFill>
              </p:grpSpPr>
              <p:sp>
                <p:nvSpPr>
                  <p:cNvPr id="331" name="任意多边形: 形状 33"/>
                  <p:cNvSpPr/>
                  <p:nvPr/>
                </p:nvSpPr>
                <p:spPr>
                  <a:xfrm>
                    <a:off x="4286250" y="2648902"/>
                    <a:ext cx="664845" cy="701039"/>
                  </a:xfrm>
                  <a:custGeom>
                    <a:avLst/>
                    <a:gdLst>
                      <a:gd name="connsiteX0" fmla="*/ 635318 w 664845"/>
                      <a:gd name="connsiteY0" fmla="*/ 0 h 701039"/>
                      <a:gd name="connsiteX1" fmla="*/ 0 w 664845"/>
                      <a:gd name="connsiteY1" fmla="*/ 670560 h 701039"/>
                      <a:gd name="connsiteX2" fmla="*/ 0 w 664845"/>
                      <a:gd name="connsiteY2" fmla="*/ 701040 h 701039"/>
                      <a:gd name="connsiteX3" fmla="*/ 664845 w 664845"/>
                      <a:gd name="connsiteY3" fmla="*/ 0 h 7010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64845" h="701039">
                        <a:moveTo>
                          <a:pt x="635318" y="0"/>
                        </a:moveTo>
                        <a:lnTo>
                          <a:pt x="0" y="670560"/>
                        </a:lnTo>
                        <a:lnTo>
                          <a:pt x="0" y="701040"/>
                        </a:lnTo>
                        <a:lnTo>
                          <a:pt x="664845" y="0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2" name="任意多边形: 形状 34"/>
                  <p:cNvSpPr/>
                  <p:nvPr/>
                </p:nvSpPr>
                <p:spPr>
                  <a:xfrm>
                    <a:off x="4286250" y="2648902"/>
                    <a:ext cx="890587" cy="940117"/>
                  </a:xfrm>
                  <a:custGeom>
                    <a:avLst/>
                    <a:gdLst>
                      <a:gd name="connsiteX0" fmla="*/ 824865 w 890587"/>
                      <a:gd name="connsiteY0" fmla="*/ 69533 h 940117"/>
                      <a:gd name="connsiteX1" fmla="*/ 890588 w 890587"/>
                      <a:gd name="connsiteY1" fmla="*/ 0 h 940117"/>
                      <a:gd name="connsiteX2" fmla="*/ 861060 w 890587"/>
                      <a:gd name="connsiteY2" fmla="*/ 0 h 940117"/>
                      <a:gd name="connsiteX3" fmla="*/ 809625 w 890587"/>
                      <a:gd name="connsiteY3" fmla="*/ 55245 h 940117"/>
                      <a:gd name="connsiteX4" fmla="*/ 795338 w 890587"/>
                      <a:gd name="connsiteY4" fmla="*/ 70485 h 940117"/>
                      <a:gd name="connsiteX5" fmla="*/ 0 w 890587"/>
                      <a:gd name="connsiteY5" fmla="*/ 909638 h 940117"/>
                      <a:gd name="connsiteX6" fmla="*/ 0 w 890587"/>
                      <a:gd name="connsiteY6" fmla="*/ 940118 h 940117"/>
                      <a:gd name="connsiteX7" fmla="*/ 810578 w 890587"/>
                      <a:gd name="connsiteY7" fmla="*/ 84773 h 9401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90587" h="940117">
                        <a:moveTo>
                          <a:pt x="824865" y="69533"/>
                        </a:moveTo>
                        <a:lnTo>
                          <a:pt x="890588" y="0"/>
                        </a:lnTo>
                        <a:lnTo>
                          <a:pt x="861060" y="0"/>
                        </a:lnTo>
                        <a:lnTo>
                          <a:pt x="809625" y="55245"/>
                        </a:lnTo>
                        <a:lnTo>
                          <a:pt x="795338" y="70485"/>
                        </a:lnTo>
                        <a:lnTo>
                          <a:pt x="0" y="909638"/>
                        </a:lnTo>
                        <a:lnTo>
                          <a:pt x="0" y="940118"/>
                        </a:lnTo>
                        <a:lnTo>
                          <a:pt x="810578" y="84773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3" name="任意多边形: 形状 35"/>
                  <p:cNvSpPr/>
                  <p:nvPr/>
                </p:nvSpPr>
                <p:spPr>
                  <a:xfrm>
                    <a:off x="4286250" y="2705100"/>
                    <a:ext cx="1049654" cy="1122045"/>
                  </a:xfrm>
                  <a:custGeom>
                    <a:avLst/>
                    <a:gdLst>
                      <a:gd name="connsiteX0" fmla="*/ 943928 w 1049654"/>
                      <a:gd name="connsiteY0" fmla="*/ 125730 h 1122045"/>
                      <a:gd name="connsiteX1" fmla="*/ 1049655 w 1049654"/>
                      <a:gd name="connsiteY1" fmla="*/ 15240 h 1122045"/>
                      <a:gd name="connsiteX2" fmla="*/ 1049655 w 1049654"/>
                      <a:gd name="connsiteY2" fmla="*/ 15240 h 1122045"/>
                      <a:gd name="connsiteX3" fmla="*/ 1040130 w 1049654"/>
                      <a:gd name="connsiteY3" fmla="*/ 6667 h 1122045"/>
                      <a:gd name="connsiteX4" fmla="*/ 1034415 w 1049654"/>
                      <a:gd name="connsiteY4" fmla="*/ 0 h 1122045"/>
                      <a:gd name="connsiteX5" fmla="*/ 928688 w 1049654"/>
                      <a:gd name="connsiteY5" fmla="*/ 111443 h 1122045"/>
                      <a:gd name="connsiteX6" fmla="*/ 914400 w 1049654"/>
                      <a:gd name="connsiteY6" fmla="*/ 126682 h 1122045"/>
                      <a:gd name="connsiteX7" fmla="*/ 0 w 1049654"/>
                      <a:gd name="connsiteY7" fmla="*/ 1091565 h 1122045"/>
                      <a:gd name="connsiteX8" fmla="*/ 0 w 1049654"/>
                      <a:gd name="connsiteY8" fmla="*/ 1122045 h 1122045"/>
                      <a:gd name="connsiteX9" fmla="*/ 929640 w 1049654"/>
                      <a:gd name="connsiteY9" fmla="*/ 140970 h 11220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049654" h="1122045">
                        <a:moveTo>
                          <a:pt x="943928" y="125730"/>
                        </a:moveTo>
                        <a:lnTo>
                          <a:pt x="1049655" y="15240"/>
                        </a:lnTo>
                        <a:lnTo>
                          <a:pt x="1049655" y="15240"/>
                        </a:lnTo>
                        <a:lnTo>
                          <a:pt x="1040130" y="6667"/>
                        </a:lnTo>
                        <a:lnTo>
                          <a:pt x="1034415" y="0"/>
                        </a:lnTo>
                        <a:lnTo>
                          <a:pt x="928688" y="111443"/>
                        </a:lnTo>
                        <a:lnTo>
                          <a:pt x="914400" y="126682"/>
                        </a:lnTo>
                        <a:lnTo>
                          <a:pt x="0" y="1091565"/>
                        </a:lnTo>
                        <a:lnTo>
                          <a:pt x="0" y="1122045"/>
                        </a:lnTo>
                        <a:lnTo>
                          <a:pt x="929640" y="140970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4" name="任意多边形: 形状 36"/>
                  <p:cNvSpPr/>
                  <p:nvPr/>
                </p:nvSpPr>
                <p:spPr>
                  <a:xfrm>
                    <a:off x="4286250" y="2818447"/>
                    <a:ext cx="1167764" cy="1246822"/>
                  </a:xfrm>
                  <a:custGeom>
                    <a:avLst/>
                    <a:gdLst>
                      <a:gd name="connsiteX0" fmla="*/ 1062990 w 1167764"/>
                      <a:gd name="connsiteY0" fmla="*/ 125730 h 1246822"/>
                      <a:gd name="connsiteX1" fmla="*/ 1167765 w 1167764"/>
                      <a:gd name="connsiteY1" fmla="*/ 14288 h 1246822"/>
                      <a:gd name="connsiteX2" fmla="*/ 1167765 w 1167764"/>
                      <a:gd name="connsiteY2" fmla="*/ 14288 h 1246822"/>
                      <a:gd name="connsiteX3" fmla="*/ 1155383 w 1167764"/>
                      <a:gd name="connsiteY3" fmla="*/ 1905 h 1246822"/>
                      <a:gd name="connsiteX4" fmla="*/ 1153478 w 1167764"/>
                      <a:gd name="connsiteY4" fmla="*/ 0 h 1246822"/>
                      <a:gd name="connsiteX5" fmla="*/ 1047750 w 1167764"/>
                      <a:gd name="connsiteY5" fmla="*/ 111443 h 1246822"/>
                      <a:gd name="connsiteX6" fmla="*/ 1033463 w 1167764"/>
                      <a:gd name="connsiteY6" fmla="*/ 126683 h 1246822"/>
                      <a:gd name="connsiteX7" fmla="*/ 0 w 1167764"/>
                      <a:gd name="connsiteY7" fmla="*/ 1216343 h 1246822"/>
                      <a:gd name="connsiteX8" fmla="*/ 0 w 1167764"/>
                      <a:gd name="connsiteY8" fmla="*/ 1246823 h 1246822"/>
                      <a:gd name="connsiteX9" fmla="*/ 1047750 w 1167764"/>
                      <a:gd name="connsiteY9" fmla="*/ 140970 h 12468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67764" h="1246822">
                        <a:moveTo>
                          <a:pt x="1062990" y="125730"/>
                        </a:moveTo>
                        <a:lnTo>
                          <a:pt x="1167765" y="14288"/>
                        </a:lnTo>
                        <a:lnTo>
                          <a:pt x="1167765" y="14288"/>
                        </a:lnTo>
                        <a:lnTo>
                          <a:pt x="1155383" y="1905"/>
                        </a:lnTo>
                        <a:lnTo>
                          <a:pt x="1153478" y="0"/>
                        </a:lnTo>
                        <a:lnTo>
                          <a:pt x="1047750" y="111443"/>
                        </a:lnTo>
                        <a:lnTo>
                          <a:pt x="1033463" y="126683"/>
                        </a:lnTo>
                        <a:lnTo>
                          <a:pt x="0" y="1216343"/>
                        </a:lnTo>
                        <a:lnTo>
                          <a:pt x="0" y="1246823"/>
                        </a:lnTo>
                        <a:lnTo>
                          <a:pt x="1047750" y="140970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5" name="任意多边形: 形状 37"/>
                  <p:cNvSpPr/>
                  <p:nvPr/>
                </p:nvSpPr>
                <p:spPr>
                  <a:xfrm>
                    <a:off x="4348162" y="2930842"/>
                    <a:ext cx="1224915" cy="1276349"/>
                  </a:xfrm>
                  <a:custGeom>
                    <a:avLst/>
                    <a:gdLst>
                      <a:gd name="connsiteX0" fmla="*/ 1120140 w 1224915"/>
                      <a:gd name="connsiteY0" fmla="*/ 125730 h 1276349"/>
                      <a:gd name="connsiteX1" fmla="*/ 1224915 w 1224915"/>
                      <a:gd name="connsiteY1" fmla="*/ 14288 h 1276349"/>
                      <a:gd name="connsiteX2" fmla="*/ 1209675 w 1224915"/>
                      <a:gd name="connsiteY2" fmla="*/ 0 h 1276349"/>
                      <a:gd name="connsiteX3" fmla="*/ 1104900 w 1224915"/>
                      <a:gd name="connsiteY3" fmla="*/ 111443 h 1276349"/>
                      <a:gd name="connsiteX4" fmla="*/ 1089660 w 1224915"/>
                      <a:gd name="connsiteY4" fmla="*/ 126682 h 1276349"/>
                      <a:gd name="connsiteX5" fmla="*/ 0 w 1224915"/>
                      <a:gd name="connsiteY5" fmla="*/ 1276350 h 1276349"/>
                      <a:gd name="connsiteX6" fmla="*/ 29528 w 1224915"/>
                      <a:gd name="connsiteY6" fmla="*/ 1276350 h 1276349"/>
                      <a:gd name="connsiteX7" fmla="*/ 1104900 w 1224915"/>
                      <a:gd name="connsiteY7" fmla="*/ 140970 h 12763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224915" h="1276349">
                        <a:moveTo>
                          <a:pt x="1120140" y="125730"/>
                        </a:moveTo>
                        <a:lnTo>
                          <a:pt x="1224915" y="14288"/>
                        </a:lnTo>
                        <a:lnTo>
                          <a:pt x="1209675" y="0"/>
                        </a:lnTo>
                        <a:lnTo>
                          <a:pt x="1104900" y="111443"/>
                        </a:lnTo>
                        <a:lnTo>
                          <a:pt x="1089660" y="126682"/>
                        </a:lnTo>
                        <a:lnTo>
                          <a:pt x="0" y="1276350"/>
                        </a:lnTo>
                        <a:lnTo>
                          <a:pt x="29528" y="1276350"/>
                        </a:lnTo>
                        <a:lnTo>
                          <a:pt x="1104900" y="140970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6" name="任意多边形: 形状 38"/>
                  <p:cNvSpPr/>
                  <p:nvPr/>
                </p:nvSpPr>
                <p:spPr>
                  <a:xfrm>
                    <a:off x="4574857" y="3044189"/>
                    <a:ext cx="1117282" cy="1163002"/>
                  </a:xfrm>
                  <a:custGeom>
                    <a:avLst/>
                    <a:gdLst>
                      <a:gd name="connsiteX0" fmla="*/ 1012508 w 1117282"/>
                      <a:gd name="connsiteY0" fmla="*/ 125730 h 1163002"/>
                      <a:gd name="connsiteX1" fmla="*/ 1117283 w 1117282"/>
                      <a:gd name="connsiteY1" fmla="*/ 14288 h 1163002"/>
                      <a:gd name="connsiteX2" fmla="*/ 1117283 w 1117282"/>
                      <a:gd name="connsiteY2" fmla="*/ 14288 h 1163002"/>
                      <a:gd name="connsiteX3" fmla="*/ 1102043 w 1117282"/>
                      <a:gd name="connsiteY3" fmla="*/ 0 h 1163002"/>
                      <a:gd name="connsiteX4" fmla="*/ 1102043 w 1117282"/>
                      <a:gd name="connsiteY4" fmla="*/ 0 h 1163002"/>
                      <a:gd name="connsiteX5" fmla="*/ 997268 w 1117282"/>
                      <a:gd name="connsiteY5" fmla="*/ 111443 h 1163002"/>
                      <a:gd name="connsiteX6" fmla="*/ 982027 w 1117282"/>
                      <a:gd name="connsiteY6" fmla="*/ 126683 h 1163002"/>
                      <a:gd name="connsiteX7" fmla="*/ 0 w 1117282"/>
                      <a:gd name="connsiteY7" fmla="*/ 1163003 h 1163002"/>
                      <a:gd name="connsiteX8" fmla="*/ 28575 w 1117282"/>
                      <a:gd name="connsiteY8" fmla="*/ 1163003 h 1163002"/>
                      <a:gd name="connsiteX9" fmla="*/ 997268 w 1117282"/>
                      <a:gd name="connsiteY9" fmla="*/ 140970 h 1163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17282" h="1163002">
                        <a:moveTo>
                          <a:pt x="1012508" y="125730"/>
                        </a:moveTo>
                        <a:lnTo>
                          <a:pt x="1117283" y="14288"/>
                        </a:lnTo>
                        <a:lnTo>
                          <a:pt x="1117283" y="14288"/>
                        </a:lnTo>
                        <a:lnTo>
                          <a:pt x="1102043" y="0"/>
                        </a:lnTo>
                        <a:lnTo>
                          <a:pt x="1102043" y="0"/>
                        </a:lnTo>
                        <a:lnTo>
                          <a:pt x="997268" y="111443"/>
                        </a:lnTo>
                        <a:lnTo>
                          <a:pt x="982027" y="126683"/>
                        </a:lnTo>
                        <a:lnTo>
                          <a:pt x="0" y="1163003"/>
                        </a:lnTo>
                        <a:lnTo>
                          <a:pt x="28575" y="1163003"/>
                        </a:lnTo>
                        <a:lnTo>
                          <a:pt x="997268" y="140970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7" name="任意多边形: 形状 39"/>
                  <p:cNvSpPr/>
                  <p:nvPr/>
                </p:nvSpPr>
                <p:spPr>
                  <a:xfrm>
                    <a:off x="4800600" y="3156585"/>
                    <a:ext cx="1010602" cy="1050607"/>
                  </a:xfrm>
                  <a:custGeom>
                    <a:avLst/>
                    <a:gdLst>
                      <a:gd name="connsiteX0" fmla="*/ 904875 w 1010602"/>
                      <a:gd name="connsiteY0" fmla="*/ 125730 h 1050607"/>
                      <a:gd name="connsiteX1" fmla="*/ 954405 w 1010602"/>
                      <a:gd name="connsiteY1" fmla="*/ 73342 h 1050607"/>
                      <a:gd name="connsiteX2" fmla="*/ 1010603 w 1010602"/>
                      <a:gd name="connsiteY2" fmla="*/ 14288 h 1050607"/>
                      <a:gd name="connsiteX3" fmla="*/ 1010603 w 1010602"/>
                      <a:gd name="connsiteY3" fmla="*/ 14288 h 1050607"/>
                      <a:gd name="connsiteX4" fmla="*/ 1003935 w 1010602"/>
                      <a:gd name="connsiteY4" fmla="*/ 7620 h 1050607"/>
                      <a:gd name="connsiteX5" fmla="*/ 995363 w 1010602"/>
                      <a:gd name="connsiteY5" fmla="*/ 0 h 1050607"/>
                      <a:gd name="connsiteX6" fmla="*/ 952500 w 1010602"/>
                      <a:gd name="connsiteY6" fmla="*/ 45720 h 1050607"/>
                      <a:gd name="connsiteX7" fmla="*/ 889635 w 1010602"/>
                      <a:gd name="connsiteY7" fmla="*/ 111442 h 1050607"/>
                      <a:gd name="connsiteX8" fmla="*/ 875347 w 1010602"/>
                      <a:gd name="connsiteY8" fmla="*/ 126682 h 1050607"/>
                      <a:gd name="connsiteX9" fmla="*/ 0 w 1010602"/>
                      <a:gd name="connsiteY9" fmla="*/ 1050608 h 1050607"/>
                      <a:gd name="connsiteX10" fmla="*/ 28575 w 1010602"/>
                      <a:gd name="connsiteY10" fmla="*/ 1050608 h 1050607"/>
                      <a:gd name="connsiteX11" fmla="*/ 890588 w 1010602"/>
                      <a:gd name="connsiteY11" fmla="*/ 140970 h 10506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1010602" h="1050607">
                        <a:moveTo>
                          <a:pt x="904875" y="125730"/>
                        </a:moveTo>
                        <a:lnTo>
                          <a:pt x="954405" y="73342"/>
                        </a:lnTo>
                        <a:lnTo>
                          <a:pt x="1010603" y="14288"/>
                        </a:lnTo>
                        <a:lnTo>
                          <a:pt x="1010603" y="14288"/>
                        </a:lnTo>
                        <a:lnTo>
                          <a:pt x="1003935" y="7620"/>
                        </a:lnTo>
                        <a:lnTo>
                          <a:pt x="995363" y="0"/>
                        </a:lnTo>
                        <a:lnTo>
                          <a:pt x="952500" y="45720"/>
                        </a:lnTo>
                        <a:lnTo>
                          <a:pt x="889635" y="111442"/>
                        </a:lnTo>
                        <a:lnTo>
                          <a:pt x="875347" y="126682"/>
                        </a:lnTo>
                        <a:lnTo>
                          <a:pt x="0" y="1050608"/>
                        </a:lnTo>
                        <a:lnTo>
                          <a:pt x="28575" y="1050608"/>
                        </a:lnTo>
                        <a:lnTo>
                          <a:pt x="890588" y="140970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8" name="任意多边形: 形状 40"/>
                  <p:cNvSpPr/>
                  <p:nvPr/>
                </p:nvSpPr>
                <p:spPr>
                  <a:xfrm>
                    <a:off x="5026342" y="3118485"/>
                    <a:ext cx="2764154" cy="1088707"/>
                  </a:xfrm>
                  <a:custGeom>
                    <a:avLst/>
                    <a:gdLst>
                      <a:gd name="connsiteX0" fmla="*/ 783908 w 2764154"/>
                      <a:gd name="connsiteY0" fmla="*/ 292417 h 1088707"/>
                      <a:gd name="connsiteX1" fmla="*/ 798195 w 2764154"/>
                      <a:gd name="connsiteY1" fmla="*/ 277178 h 1088707"/>
                      <a:gd name="connsiteX2" fmla="*/ 872490 w 2764154"/>
                      <a:gd name="connsiteY2" fmla="*/ 199073 h 1088707"/>
                      <a:gd name="connsiteX3" fmla="*/ 921068 w 2764154"/>
                      <a:gd name="connsiteY3" fmla="*/ 194310 h 1088707"/>
                      <a:gd name="connsiteX4" fmla="*/ 2577465 w 2764154"/>
                      <a:gd name="connsiteY4" fmla="*/ 40005 h 1088707"/>
                      <a:gd name="connsiteX5" fmla="*/ 2599373 w 2764154"/>
                      <a:gd name="connsiteY5" fmla="*/ 38100 h 1088707"/>
                      <a:gd name="connsiteX6" fmla="*/ 2764155 w 2764154"/>
                      <a:gd name="connsiteY6" fmla="*/ 22860 h 1088707"/>
                      <a:gd name="connsiteX7" fmla="*/ 2764155 w 2764154"/>
                      <a:gd name="connsiteY7" fmla="*/ 20955 h 1088707"/>
                      <a:gd name="connsiteX8" fmla="*/ 2762250 w 2764154"/>
                      <a:gd name="connsiteY8" fmla="*/ 0 h 1088707"/>
                      <a:gd name="connsiteX9" fmla="*/ 2762250 w 2764154"/>
                      <a:gd name="connsiteY9" fmla="*/ 0 h 1088707"/>
                      <a:gd name="connsiteX10" fmla="*/ 2597468 w 2764154"/>
                      <a:gd name="connsiteY10" fmla="*/ 16192 h 1088707"/>
                      <a:gd name="connsiteX11" fmla="*/ 2574608 w 2764154"/>
                      <a:gd name="connsiteY11" fmla="*/ 18097 h 1088707"/>
                      <a:gd name="connsiteX12" fmla="*/ 911543 w 2764154"/>
                      <a:gd name="connsiteY12" fmla="*/ 172402 h 1088707"/>
                      <a:gd name="connsiteX13" fmla="*/ 896303 w 2764154"/>
                      <a:gd name="connsiteY13" fmla="*/ 173355 h 1088707"/>
                      <a:gd name="connsiteX14" fmla="*/ 903923 w 2764154"/>
                      <a:gd name="connsiteY14" fmla="*/ 165735 h 1088707"/>
                      <a:gd name="connsiteX15" fmla="*/ 903923 w 2764154"/>
                      <a:gd name="connsiteY15" fmla="*/ 165735 h 1088707"/>
                      <a:gd name="connsiteX16" fmla="*/ 890588 w 2764154"/>
                      <a:gd name="connsiteY16" fmla="*/ 152400 h 1088707"/>
                      <a:gd name="connsiteX17" fmla="*/ 888683 w 2764154"/>
                      <a:gd name="connsiteY17" fmla="*/ 150495 h 1088707"/>
                      <a:gd name="connsiteX18" fmla="*/ 864870 w 2764154"/>
                      <a:gd name="connsiteY18" fmla="*/ 176213 h 1088707"/>
                      <a:gd name="connsiteX19" fmla="*/ 736283 w 2764154"/>
                      <a:gd name="connsiteY19" fmla="*/ 188595 h 1088707"/>
                      <a:gd name="connsiteX20" fmla="*/ 736283 w 2764154"/>
                      <a:gd name="connsiteY20" fmla="*/ 192405 h 1088707"/>
                      <a:gd name="connsiteX21" fmla="*/ 738188 w 2764154"/>
                      <a:gd name="connsiteY21" fmla="*/ 211455 h 1088707"/>
                      <a:gd name="connsiteX22" fmla="*/ 738188 w 2764154"/>
                      <a:gd name="connsiteY22" fmla="*/ 211455 h 1088707"/>
                      <a:gd name="connsiteX23" fmla="*/ 841058 w 2764154"/>
                      <a:gd name="connsiteY23" fmla="*/ 201930 h 1088707"/>
                      <a:gd name="connsiteX24" fmla="*/ 782955 w 2764154"/>
                      <a:gd name="connsiteY24" fmla="*/ 261938 h 1088707"/>
                      <a:gd name="connsiteX25" fmla="*/ 768668 w 2764154"/>
                      <a:gd name="connsiteY25" fmla="*/ 277178 h 1088707"/>
                      <a:gd name="connsiteX26" fmla="*/ 746760 w 2764154"/>
                      <a:gd name="connsiteY26" fmla="*/ 300990 h 1088707"/>
                      <a:gd name="connsiteX27" fmla="*/ 0 w 2764154"/>
                      <a:gd name="connsiteY27" fmla="*/ 1088708 h 1088707"/>
                      <a:gd name="connsiteX28" fmla="*/ 28575 w 2764154"/>
                      <a:gd name="connsiteY28" fmla="*/ 1088708 h 1088707"/>
                      <a:gd name="connsiteX29" fmla="*/ 748665 w 2764154"/>
                      <a:gd name="connsiteY29" fmla="*/ 328613 h 10887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</a:cxnLst>
                    <a:rect l="l" t="t" r="r" b="b"/>
                    <a:pathLst>
                      <a:path w="2764154" h="1088707">
                        <a:moveTo>
                          <a:pt x="783908" y="292417"/>
                        </a:moveTo>
                        <a:lnTo>
                          <a:pt x="798195" y="277178"/>
                        </a:lnTo>
                        <a:lnTo>
                          <a:pt x="872490" y="199073"/>
                        </a:lnTo>
                        <a:lnTo>
                          <a:pt x="921068" y="194310"/>
                        </a:lnTo>
                        <a:lnTo>
                          <a:pt x="2577465" y="40005"/>
                        </a:lnTo>
                        <a:lnTo>
                          <a:pt x="2599373" y="38100"/>
                        </a:lnTo>
                        <a:lnTo>
                          <a:pt x="2764155" y="22860"/>
                        </a:lnTo>
                        <a:lnTo>
                          <a:pt x="2764155" y="20955"/>
                        </a:lnTo>
                        <a:lnTo>
                          <a:pt x="2762250" y="0"/>
                        </a:lnTo>
                        <a:lnTo>
                          <a:pt x="2762250" y="0"/>
                        </a:lnTo>
                        <a:lnTo>
                          <a:pt x="2597468" y="16192"/>
                        </a:lnTo>
                        <a:lnTo>
                          <a:pt x="2574608" y="18097"/>
                        </a:lnTo>
                        <a:lnTo>
                          <a:pt x="911543" y="172402"/>
                        </a:lnTo>
                        <a:lnTo>
                          <a:pt x="896303" y="173355"/>
                        </a:lnTo>
                        <a:lnTo>
                          <a:pt x="903923" y="165735"/>
                        </a:lnTo>
                        <a:lnTo>
                          <a:pt x="903923" y="165735"/>
                        </a:lnTo>
                        <a:lnTo>
                          <a:pt x="890588" y="152400"/>
                        </a:lnTo>
                        <a:lnTo>
                          <a:pt x="888683" y="150495"/>
                        </a:lnTo>
                        <a:lnTo>
                          <a:pt x="864870" y="176213"/>
                        </a:lnTo>
                        <a:lnTo>
                          <a:pt x="736283" y="188595"/>
                        </a:lnTo>
                        <a:lnTo>
                          <a:pt x="736283" y="192405"/>
                        </a:lnTo>
                        <a:lnTo>
                          <a:pt x="738188" y="211455"/>
                        </a:lnTo>
                        <a:lnTo>
                          <a:pt x="738188" y="211455"/>
                        </a:lnTo>
                        <a:lnTo>
                          <a:pt x="841058" y="201930"/>
                        </a:lnTo>
                        <a:lnTo>
                          <a:pt x="782955" y="261938"/>
                        </a:lnTo>
                        <a:lnTo>
                          <a:pt x="768668" y="277178"/>
                        </a:lnTo>
                        <a:lnTo>
                          <a:pt x="746760" y="300990"/>
                        </a:lnTo>
                        <a:lnTo>
                          <a:pt x="0" y="1088708"/>
                        </a:lnTo>
                        <a:lnTo>
                          <a:pt x="28575" y="1088708"/>
                        </a:lnTo>
                        <a:lnTo>
                          <a:pt x="748665" y="328613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9" name="任意多边形: 形状 41"/>
                  <p:cNvSpPr/>
                  <p:nvPr/>
                </p:nvSpPr>
                <p:spPr>
                  <a:xfrm>
                    <a:off x="5713095" y="2648902"/>
                    <a:ext cx="1637347" cy="152400"/>
                  </a:xfrm>
                  <a:custGeom>
                    <a:avLst/>
                    <a:gdLst>
                      <a:gd name="connsiteX0" fmla="*/ 1905 w 1637347"/>
                      <a:gd name="connsiteY0" fmla="*/ 152400 h 152400"/>
                      <a:gd name="connsiteX1" fmla="*/ 1905 w 1637347"/>
                      <a:gd name="connsiteY1" fmla="*/ 152400 h 152400"/>
                      <a:gd name="connsiteX2" fmla="*/ 1637348 w 1637347"/>
                      <a:gd name="connsiteY2" fmla="*/ 0 h 152400"/>
                      <a:gd name="connsiteX3" fmla="*/ 1392555 w 1637347"/>
                      <a:gd name="connsiteY3" fmla="*/ 0 h 152400"/>
                      <a:gd name="connsiteX4" fmla="*/ 0 w 1637347"/>
                      <a:gd name="connsiteY4" fmla="*/ 129540 h 152400"/>
                      <a:gd name="connsiteX5" fmla="*/ 952 w 1637347"/>
                      <a:gd name="connsiteY5" fmla="*/ 140970 h 1524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37347" h="152400">
                        <a:moveTo>
                          <a:pt x="1905" y="152400"/>
                        </a:moveTo>
                        <a:lnTo>
                          <a:pt x="1905" y="152400"/>
                        </a:lnTo>
                        <a:lnTo>
                          <a:pt x="1637348" y="0"/>
                        </a:lnTo>
                        <a:lnTo>
                          <a:pt x="1392555" y="0"/>
                        </a:lnTo>
                        <a:lnTo>
                          <a:pt x="0" y="129540"/>
                        </a:lnTo>
                        <a:lnTo>
                          <a:pt x="952" y="140970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0" name="任意多边形: 形状 42"/>
                  <p:cNvSpPr/>
                  <p:nvPr/>
                </p:nvSpPr>
                <p:spPr>
                  <a:xfrm>
                    <a:off x="5729287" y="2766059"/>
                    <a:ext cx="2028825" cy="211454"/>
                  </a:xfrm>
                  <a:custGeom>
                    <a:avLst/>
                    <a:gdLst>
                      <a:gd name="connsiteX0" fmla="*/ 1905 w 2028825"/>
                      <a:gd name="connsiteY0" fmla="*/ 206692 h 211454"/>
                      <a:gd name="connsiteX1" fmla="*/ 2858 w 2028825"/>
                      <a:gd name="connsiteY1" fmla="*/ 211455 h 211454"/>
                      <a:gd name="connsiteX2" fmla="*/ 2858 w 2028825"/>
                      <a:gd name="connsiteY2" fmla="*/ 211455 h 211454"/>
                      <a:gd name="connsiteX3" fmla="*/ 1841182 w 2028825"/>
                      <a:gd name="connsiteY3" fmla="*/ 40005 h 211454"/>
                      <a:gd name="connsiteX4" fmla="*/ 1864043 w 2028825"/>
                      <a:gd name="connsiteY4" fmla="*/ 38100 h 211454"/>
                      <a:gd name="connsiteX5" fmla="*/ 2028825 w 2028825"/>
                      <a:gd name="connsiteY5" fmla="*/ 22860 h 211454"/>
                      <a:gd name="connsiteX6" fmla="*/ 2027873 w 2028825"/>
                      <a:gd name="connsiteY6" fmla="*/ 9525 h 211454"/>
                      <a:gd name="connsiteX7" fmla="*/ 2026920 w 2028825"/>
                      <a:gd name="connsiteY7" fmla="*/ 0 h 211454"/>
                      <a:gd name="connsiteX8" fmla="*/ 2026920 w 2028825"/>
                      <a:gd name="connsiteY8" fmla="*/ 0 h 211454"/>
                      <a:gd name="connsiteX9" fmla="*/ 1862138 w 2028825"/>
                      <a:gd name="connsiteY9" fmla="*/ 16193 h 211454"/>
                      <a:gd name="connsiteX10" fmla="*/ 1839278 w 2028825"/>
                      <a:gd name="connsiteY10" fmla="*/ 18098 h 211454"/>
                      <a:gd name="connsiteX11" fmla="*/ 0 w 2028825"/>
                      <a:gd name="connsiteY11" fmla="*/ 188595 h 211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028825" h="211454">
                        <a:moveTo>
                          <a:pt x="1905" y="206692"/>
                        </a:moveTo>
                        <a:lnTo>
                          <a:pt x="2858" y="211455"/>
                        </a:lnTo>
                        <a:lnTo>
                          <a:pt x="2858" y="211455"/>
                        </a:lnTo>
                        <a:lnTo>
                          <a:pt x="1841182" y="40005"/>
                        </a:lnTo>
                        <a:lnTo>
                          <a:pt x="1864043" y="38100"/>
                        </a:lnTo>
                        <a:lnTo>
                          <a:pt x="2028825" y="22860"/>
                        </a:lnTo>
                        <a:lnTo>
                          <a:pt x="2027873" y="9525"/>
                        </a:lnTo>
                        <a:lnTo>
                          <a:pt x="2026920" y="0"/>
                        </a:lnTo>
                        <a:lnTo>
                          <a:pt x="2026920" y="0"/>
                        </a:lnTo>
                        <a:lnTo>
                          <a:pt x="1862138" y="16193"/>
                        </a:lnTo>
                        <a:lnTo>
                          <a:pt x="1839278" y="18098"/>
                        </a:lnTo>
                        <a:lnTo>
                          <a:pt x="0" y="188595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1" name="任意多边形: 形状 43"/>
                  <p:cNvSpPr/>
                  <p:nvPr/>
                </p:nvSpPr>
                <p:spPr>
                  <a:xfrm>
                    <a:off x="7550467" y="4175759"/>
                    <a:ext cx="338137" cy="31432"/>
                  </a:xfrm>
                  <a:custGeom>
                    <a:avLst/>
                    <a:gdLst>
                      <a:gd name="connsiteX0" fmla="*/ 336232 w 338137"/>
                      <a:gd name="connsiteY0" fmla="*/ 1905 h 31432"/>
                      <a:gd name="connsiteX1" fmla="*/ 336232 w 338137"/>
                      <a:gd name="connsiteY1" fmla="*/ 0 h 31432"/>
                      <a:gd name="connsiteX2" fmla="*/ 171450 w 338137"/>
                      <a:gd name="connsiteY2" fmla="*/ 16193 h 31432"/>
                      <a:gd name="connsiteX3" fmla="*/ 148590 w 338137"/>
                      <a:gd name="connsiteY3" fmla="*/ 18098 h 31432"/>
                      <a:gd name="connsiteX4" fmla="*/ 0 w 338137"/>
                      <a:gd name="connsiteY4" fmla="*/ 31433 h 31432"/>
                      <a:gd name="connsiteX5" fmla="*/ 150495 w 338137"/>
                      <a:gd name="connsiteY5" fmla="*/ 31433 h 31432"/>
                      <a:gd name="connsiteX6" fmla="*/ 173355 w 338137"/>
                      <a:gd name="connsiteY6" fmla="*/ 31433 h 31432"/>
                      <a:gd name="connsiteX7" fmla="*/ 244792 w 338137"/>
                      <a:gd name="connsiteY7" fmla="*/ 31433 h 31432"/>
                      <a:gd name="connsiteX8" fmla="*/ 338138 w 338137"/>
                      <a:gd name="connsiteY8" fmla="*/ 22860 h 314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38137" h="31432">
                        <a:moveTo>
                          <a:pt x="336232" y="1905"/>
                        </a:moveTo>
                        <a:lnTo>
                          <a:pt x="336232" y="0"/>
                        </a:lnTo>
                        <a:lnTo>
                          <a:pt x="171450" y="16193"/>
                        </a:lnTo>
                        <a:lnTo>
                          <a:pt x="148590" y="18098"/>
                        </a:lnTo>
                        <a:lnTo>
                          <a:pt x="0" y="31433"/>
                        </a:lnTo>
                        <a:lnTo>
                          <a:pt x="150495" y="31433"/>
                        </a:lnTo>
                        <a:lnTo>
                          <a:pt x="173355" y="31433"/>
                        </a:lnTo>
                        <a:lnTo>
                          <a:pt x="244792" y="31433"/>
                        </a:lnTo>
                        <a:lnTo>
                          <a:pt x="338138" y="22860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2" name="任意多边形: 形状 44"/>
                  <p:cNvSpPr/>
                  <p:nvPr/>
                </p:nvSpPr>
                <p:spPr>
                  <a:xfrm>
                    <a:off x="5746432" y="2942272"/>
                    <a:ext cx="2027872" cy="211454"/>
                  </a:xfrm>
                  <a:custGeom>
                    <a:avLst/>
                    <a:gdLst>
                      <a:gd name="connsiteX0" fmla="*/ 1838325 w 2027872"/>
                      <a:gd name="connsiteY0" fmla="*/ 18097 h 211454"/>
                      <a:gd name="connsiteX1" fmla="*/ 0 w 2027872"/>
                      <a:gd name="connsiteY1" fmla="*/ 188595 h 211454"/>
                      <a:gd name="connsiteX2" fmla="*/ 1905 w 2027872"/>
                      <a:gd name="connsiteY2" fmla="*/ 208598 h 211454"/>
                      <a:gd name="connsiteX3" fmla="*/ 1905 w 2027872"/>
                      <a:gd name="connsiteY3" fmla="*/ 211455 h 211454"/>
                      <a:gd name="connsiteX4" fmla="*/ 42863 w 2027872"/>
                      <a:gd name="connsiteY4" fmla="*/ 207645 h 211454"/>
                      <a:gd name="connsiteX5" fmla="*/ 1840230 w 2027872"/>
                      <a:gd name="connsiteY5" fmla="*/ 40005 h 211454"/>
                      <a:gd name="connsiteX6" fmla="*/ 1863090 w 2027872"/>
                      <a:gd name="connsiteY6" fmla="*/ 38100 h 211454"/>
                      <a:gd name="connsiteX7" fmla="*/ 2027873 w 2027872"/>
                      <a:gd name="connsiteY7" fmla="*/ 22860 h 211454"/>
                      <a:gd name="connsiteX8" fmla="*/ 2026920 w 2027872"/>
                      <a:gd name="connsiteY8" fmla="*/ 13335 h 211454"/>
                      <a:gd name="connsiteX9" fmla="*/ 2025968 w 2027872"/>
                      <a:gd name="connsiteY9" fmla="*/ 0 h 211454"/>
                      <a:gd name="connsiteX10" fmla="*/ 2025968 w 2027872"/>
                      <a:gd name="connsiteY10" fmla="*/ 0 h 211454"/>
                      <a:gd name="connsiteX11" fmla="*/ 1861185 w 2027872"/>
                      <a:gd name="connsiteY11" fmla="*/ 16192 h 211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027872" h="211454">
                        <a:moveTo>
                          <a:pt x="1838325" y="18097"/>
                        </a:moveTo>
                        <a:lnTo>
                          <a:pt x="0" y="188595"/>
                        </a:lnTo>
                        <a:lnTo>
                          <a:pt x="1905" y="208598"/>
                        </a:lnTo>
                        <a:lnTo>
                          <a:pt x="1905" y="211455"/>
                        </a:lnTo>
                        <a:lnTo>
                          <a:pt x="42863" y="207645"/>
                        </a:lnTo>
                        <a:lnTo>
                          <a:pt x="1840230" y="40005"/>
                        </a:lnTo>
                        <a:lnTo>
                          <a:pt x="1863090" y="38100"/>
                        </a:lnTo>
                        <a:lnTo>
                          <a:pt x="2027873" y="22860"/>
                        </a:lnTo>
                        <a:lnTo>
                          <a:pt x="2026920" y="13335"/>
                        </a:lnTo>
                        <a:lnTo>
                          <a:pt x="2025968" y="0"/>
                        </a:lnTo>
                        <a:lnTo>
                          <a:pt x="2025968" y="0"/>
                        </a:lnTo>
                        <a:lnTo>
                          <a:pt x="1861185" y="16192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3" name="任意多边形: 形状 45"/>
                  <p:cNvSpPr/>
                  <p:nvPr/>
                </p:nvSpPr>
                <p:spPr>
                  <a:xfrm>
                    <a:off x="5253037" y="3296602"/>
                    <a:ext cx="2619375" cy="913447"/>
                  </a:xfrm>
                  <a:custGeom>
                    <a:avLst/>
                    <a:gdLst>
                      <a:gd name="connsiteX0" fmla="*/ 2454593 w 2619375"/>
                      <a:gd name="connsiteY0" fmla="*/ 741045 h 913447"/>
                      <a:gd name="connsiteX1" fmla="*/ 2619375 w 2619375"/>
                      <a:gd name="connsiteY1" fmla="*/ 725805 h 913447"/>
                      <a:gd name="connsiteX2" fmla="*/ 2617470 w 2619375"/>
                      <a:gd name="connsiteY2" fmla="*/ 702945 h 913447"/>
                      <a:gd name="connsiteX3" fmla="*/ 2617470 w 2619375"/>
                      <a:gd name="connsiteY3" fmla="*/ 702945 h 913447"/>
                      <a:gd name="connsiteX4" fmla="*/ 2452688 w 2619375"/>
                      <a:gd name="connsiteY4" fmla="*/ 718185 h 913447"/>
                      <a:gd name="connsiteX5" fmla="*/ 2429828 w 2619375"/>
                      <a:gd name="connsiteY5" fmla="*/ 720090 h 913447"/>
                      <a:gd name="connsiteX6" fmla="*/ 1463993 w 2619375"/>
                      <a:gd name="connsiteY6" fmla="*/ 809625 h 913447"/>
                      <a:gd name="connsiteX7" fmla="*/ 1335405 w 2619375"/>
                      <a:gd name="connsiteY7" fmla="*/ 822007 h 913447"/>
                      <a:gd name="connsiteX8" fmla="*/ 1307783 w 2619375"/>
                      <a:gd name="connsiteY8" fmla="*/ 824865 h 913447"/>
                      <a:gd name="connsiteX9" fmla="*/ 1232535 w 2619375"/>
                      <a:gd name="connsiteY9" fmla="*/ 831532 h 913447"/>
                      <a:gd name="connsiteX10" fmla="*/ 1271588 w 2619375"/>
                      <a:gd name="connsiteY10" fmla="*/ 790575 h 913447"/>
                      <a:gd name="connsiteX11" fmla="*/ 1285875 w 2619375"/>
                      <a:gd name="connsiteY11" fmla="*/ 775335 h 913447"/>
                      <a:gd name="connsiteX12" fmla="*/ 1391603 w 2619375"/>
                      <a:gd name="connsiteY12" fmla="*/ 663893 h 913447"/>
                      <a:gd name="connsiteX13" fmla="*/ 1389698 w 2619375"/>
                      <a:gd name="connsiteY13" fmla="*/ 661988 h 913447"/>
                      <a:gd name="connsiteX14" fmla="*/ 1389698 w 2619375"/>
                      <a:gd name="connsiteY14" fmla="*/ 661988 h 913447"/>
                      <a:gd name="connsiteX15" fmla="*/ 2415540 w 2619375"/>
                      <a:gd name="connsiteY15" fmla="*/ 566738 h 913447"/>
                      <a:gd name="connsiteX16" fmla="*/ 2438400 w 2619375"/>
                      <a:gd name="connsiteY16" fmla="*/ 564833 h 913447"/>
                      <a:gd name="connsiteX17" fmla="*/ 2603183 w 2619375"/>
                      <a:gd name="connsiteY17" fmla="*/ 549593 h 913447"/>
                      <a:gd name="connsiteX18" fmla="*/ 2603183 w 2619375"/>
                      <a:gd name="connsiteY18" fmla="*/ 545783 h 913447"/>
                      <a:gd name="connsiteX19" fmla="*/ 2601278 w 2619375"/>
                      <a:gd name="connsiteY19" fmla="*/ 527685 h 913447"/>
                      <a:gd name="connsiteX20" fmla="*/ 2601278 w 2619375"/>
                      <a:gd name="connsiteY20" fmla="*/ 527685 h 913447"/>
                      <a:gd name="connsiteX21" fmla="*/ 2436495 w 2619375"/>
                      <a:gd name="connsiteY21" fmla="*/ 542925 h 913447"/>
                      <a:gd name="connsiteX22" fmla="*/ 2413635 w 2619375"/>
                      <a:gd name="connsiteY22" fmla="*/ 544830 h 913447"/>
                      <a:gd name="connsiteX23" fmla="*/ 1367790 w 2619375"/>
                      <a:gd name="connsiteY23" fmla="*/ 641985 h 913447"/>
                      <a:gd name="connsiteX24" fmla="*/ 1168718 w 2619375"/>
                      <a:gd name="connsiteY24" fmla="*/ 660082 h 913447"/>
                      <a:gd name="connsiteX25" fmla="*/ 1271588 w 2619375"/>
                      <a:gd name="connsiteY25" fmla="*/ 551498 h 913447"/>
                      <a:gd name="connsiteX26" fmla="*/ 1271588 w 2619375"/>
                      <a:gd name="connsiteY26" fmla="*/ 551498 h 913447"/>
                      <a:gd name="connsiteX27" fmla="*/ 1256348 w 2619375"/>
                      <a:gd name="connsiteY27" fmla="*/ 537210 h 913447"/>
                      <a:gd name="connsiteX28" fmla="*/ 1150620 w 2619375"/>
                      <a:gd name="connsiteY28" fmla="*/ 648653 h 913447"/>
                      <a:gd name="connsiteX29" fmla="*/ 1136333 w 2619375"/>
                      <a:gd name="connsiteY29" fmla="*/ 663893 h 913447"/>
                      <a:gd name="connsiteX30" fmla="*/ 1135380 w 2619375"/>
                      <a:gd name="connsiteY30" fmla="*/ 663893 h 913447"/>
                      <a:gd name="connsiteX31" fmla="*/ 920115 w 2619375"/>
                      <a:gd name="connsiteY31" fmla="*/ 683895 h 913447"/>
                      <a:gd name="connsiteX32" fmla="*/ 1032510 w 2619375"/>
                      <a:gd name="connsiteY32" fmla="*/ 565785 h 913447"/>
                      <a:gd name="connsiteX33" fmla="*/ 1046797 w 2619375"/>
                      <a:gd name="connsiteY33" fmla="*/ 550545 h 913447"/>
                      <a:gd name="connsiteX34" fmla="*/ 1081088 w 2619375"/>
                      <a:gd name="connsiteY34" fmla="*/ 514350 h 913447"/>
                      <a:gd name="connsiteX35" fmla="*/ 1169670 w 2619375"/>
                      <a:gd name="connsiteY35" fmla="*/ 505778 h 913447"/>
                      <a:gd name="connsiteX36" fmla="*/ 2398395 w 2619375"/>
                      <a:gd name="connsiteY36" fmla="*/ 391478 h 913447"/>
                      <a:gd name="connsiteX37" fmla="*/ 2421255 w 2619375"/>
                      <a:gd name="connsiteY37" fmla="*/ 389573 h 913447"/>
                      <a:gd name="connsiteX38" fmla="*/ 2586038 w 2619375"/>
                      <a:gd name="connsiteY38" fmla="*/ 374333 h 913447"/>
                      <a:gd name="connsiteX39" fmla="*/ 2585085 w 2619375"/>
                      <a:gd name="connsiteY39" fmla="*/ 363855 h 913447"/>
                      <a:gd name="connsiteX40" fmla="*/ 2584133 w 2619375"/>
                      <a:gd name="connsiteY40" fmla="*/ 351473 h 913447"/>
                      <a:gd name="connsiteX41" fmla="*/ 2584133 w 2619375"/>
                      <a:gd name="connsiteY41" fmla="*/ 351473 h 913447"/>
                      <a:gd name="connsiteX42" fmla="*/ 2419350 w 2619375"/>
                      <a:gd name="connsiteY42" fmla="*/ 366713 h 913447"/>
                      <a:gd name="connsiteX43" fmla="*/ 2396490 w 2619375"/>
                      <a:gd name="connsiteY43" fmla="*/ 368618 h 913447"/>
                      <a:gd name="connsiteX44" fmla="*/ 1165860 w 2619375"/>
                      <a:gd name="connsiteY44" fmla="*/ 482918 h 913447"/>
                      <a:gd name="connsiteX45" fmla="*/ 1104900 w 2619375"/>
                      <a:gd name="connsiteY45" fmla="*/ 488633 h 913447"/>
                      <a:gd name="connsiteX46" fmla="*/ 1152525 w 2619375"/>
                      <a:gd name="connsiteY46" fmla="*/ 439103 h 913447"/>
                      <a:gd name="connsiteX47" fmla="*/ 1152525 w 2619375"/>
                      <a:gd name="connsiteY47" fmla="*/ 439103 h 913447"/>
                      <a:gd name="connsiteX48" fmla="*/ 1142048 w 2619375"/>
                      <a:gd name="connsiteY48" fmla="*/ 429578 h 913447"/>
                      <a:gd name="connsiteX49" fmla="*/ 1137285 w 2619375"/>
                      <a:gd name="connsiteY49" fmla="*/ 424815 h 913447"/>
                      <a:gd name="connsiteX50" fmla="*/ 1073468 w 2619375"/>
                      <a:gd name="connsiteY50" fmla="*/ 492443 h 913447"/>
                      <a:gd name="connsiteX51" fmla="*/ 992505 w 2619375"/>
                      <a:gd name="connsiteY51" fmla="*/ 500063 h 913447"/>
                      <a:gd name="connsiteX52" fmla="*/ 964883 w 2619375"/>
                      <a:gd name="connsiteY52" fmla="*/ 502920 h 913447"/>
                      <a:gd name="connsiteX53" fmla="*/ 857250 w 2619375"/>
                      <a:gd name="connsiteY53" fmla="*/ 512445 h 913447"/>
                      <a:gd name="connsiteX54" fmla="*/ 913447 w 2619375"/>
                      <a:gd name="connsiteY54" fmla="*/ 453390 h 913447"/>
                      <a:gd name="connsiteX55" fmla="*/ 927735 w 2619375"/>
                      <a:gd name="connsiteY55" fmla="*/ 438150 h 913447"/>
                      <a:gd name="connsiteX56" fmla="*/ 1018222 w 2619375"/>
                      <a:gd name="connsiteY56" fmla="*/ 341948 h 913447"/>
                      <a:gd name="connsiteX57" fmla="*/ 1046797 w 2619375"/>
                      <a:gd name="connsiteY57" fmla="*/ 339090 h 913447"/>
                      <a:gd name="connsiteX58" fmla="*/ 2382203 w 2619375"/>
                      <a:gd name="connsiteY58" fmla="*/ 215265 h 913447"/>
                      <a:gd name="connsiteX59" fmla="*/ 2405063 w 2619375"/>
                      <a:gd name="connsiteY59" fmla="*/ 213360 h 913447"/>
                      <a:gd name="connsiteX60" fmla="*/ 2569845 w 2619375"/>
                      <a:gd name="connsiteY60" fmla="*/ 198120 h 913447"/>
                      <a:gd name="connsiteX61" fmla="*/ 2567940 w 2619375"/>
                      <a:gd name="connsiteY61" fmla="*/ 180975 h 913447"/>
                      <a:gd name="connsiteX62" fmla="*/ 2567940 w 2619375"/>
                      <a:gd name="connsiteY62" fmla="*/ 176213 h 913447"/>
                      <a:gd name="connsiteX63" fmla="*/ 2403158 w 2619375"/>
                      <a:gd name="connsiteY63" fmla="*/ 191452 h 913447"/>
                      <a:gd name="connsiteX64" fmla="*/ 2380298 w 2619375"/>
                      <a:gd name="connsiteY64" fmla="*/ 193358 h 913447"/>
                      <a:gd name="connsiteX65" fmla="*/ 1025843 w 2619375"/>
                      <a:gd name="connsiteY65" fmla="*/ 319088 h 913447"/>
                      <a:gd name="connsiteX66" fmla="*/ 1019175 w 2619375"/>
                      <a:gd name="connsiteY66" fmla="*/ 312420 h 913447"/>
                      <a:gd name="connsiteX67" fmla="*/ 1011555 w 2619375"/>
                      <a:gd name="connsiteY67" fmla="*/ 320040 h 913447"/>
                      <a:gd name="connsiteX68" fmla="*/ 822960 w 2619375"/>
                      <a:gd name="connsiteY68" fmla="*/ 337185 h 913447"/>
                      <a:gd name="connsiteX69" fmla="*/ 795338 w 2619375"/>
                      <a:gd name="connsiteY69" fmla="*/ 340043 h 913447"/>
                      <a:gd name="connsiteX70" fmla="*/ 809625 w 2619375"/>
                      <a:gd name="connsiteY70" fmla="*/ 324803 h 913447"/>
                      <a:gd name="connsiteX71" fmla="*/ 915353 w 2619375"/>
                      <a:gd name="connsiteY71" fmla="*/ 213360 h 913447"/>
                      <a:gd name="connsiteX72" fmla="*/ 900113 w 2619375"/>
                      <a:gd name="connsiteY72" fmla="*/ 199073 h 913447"/>
                      <a:gd name="connsiteX73" fmla="*/ 794385 w 2619375"/>
                      <a:gd name="connsiteY73" fmla="*/ 310515 h 913447"/>
                      <a:gd name="connsiteX74" fmla="*/ 780097 w 2619375"/>
                      <a:gd name="connsiteY74" fmla="*/ 325755 h 913447"/>
                      <a:gd name="connsiteX75" fmla="*/ 763905 w 2619375"/>
                      <a:gd name="connsiteY75" fmla="*/ 342900 h 913447"/>
                      <a:gd name="connsiteX76" fmla="*/ 547688 w 2619375"/>
                      <a:gd name="connsiteY76" fmla="*/ 362903 h 913447"/>
                      <a:gd name="connsiteX77" fmla="*/ 676275 w 2619375"/>
                      <a:gd name="connsiteY77" fmla="*/ 227648 h 913447"/>
                      <a:gd name="connsiteX78" fmla="*/ 690563 w 2619375"/>
                      <a:gd name="connsiteY78" fmla="*/ 212408 h 913447"/>
                      <a:gd name="connsiteX79" fmla="*/ 708660 w 2619375"/>
                      <a:gd name="connsiteY79" fmla="*/ 193358 h 913447"/>
                      <a:gd name="connsiteX80" fmla="*/ 825818 w 2619375"/>
                      <a:gd name="connsiteY80" fmla="*/ 182880 h 913447"/>
                      <a:gd name="connsiteX81" fmla="*/ 2366963 w 2619375"/>
                      <a:gd name="connsiteY81" fmla="*/ 40005 h 913447"/>
                      <a:gd name="connsiteX82" fmla="*/ 2389823 w 2619375"/>
                      <a:gd name="connsiteY82" fmla="*/ 38100 h 913447"/>
                      <a:gd name="connsiteX83" fmla="*/ 2554605 w 2619375"/>
                      <a:gd name="connsiteY83" fmla="*/ 22860 h 913447"/>
                      <a:gd name="connsiteX84" fmla="*/ 2552700 w 2619375"/>
                      <a:gd name="connsiteY84" fmla="*/ 0 h 913447"/>
                      <a:gd name="connsiteX85" fmla="*/ 2552700 w 2619375"/>
                      <a:gd name="connsiteY85" fmla="*/ 0 h 913447"/>
                      <a:gd name="connsiteX86" fmla="*/ 2387918 w 2619375"/>
                      <a:gd name="connsiteY86" fmla="*/ 15240 h 913447"/>
                      <a:gd name="connsiteX87" fmla="*/ 2365058 w 2619375"/>
                      <a:gd name="connsiteY87" fmla="*/ 17145 h 913447"/>
                      <a:gd name="connsiteX88" fmla="*/ 812483 w 2619375"/>
                      <a:gd name="connsiteY88" fmla="*/ 160973 h 913447"/>
                      <a:gd name="connsiteX89" fmla="*/ 733425 w 2619375"/>
                      <a:gd name="connsiteY89" fmla="*/ 168593 h 913447"/>
                      <a:gd name="connsiteX90" fmla="*/ 797243 w 2619375"/>
                      <a:gd name="connsiteY90" fmla="*/ 100965 h 913447"/>
                      <a:gd name="connsiteX91" fmla="*/ 782003 w 2619375"/>
                      <a:gd name="connsiteY91" fmla="*/ 86677 h 913447"/>
                      <a:gd name="connsiteX92" fmla="*/ 701993 w 2619375"/>
                      <a:gd name="connsiteY92" fmla="*/ 171450 h 913447"/>
                      <a:gd name="connsiteX93" fmla="*/ 653415 w 2619375"/>
                      <a:gd name="connsiteY93" fmla="*/ 176213 h 913447"/>
                      <a:gd name="connsiteX94" fmla="*/ 625793 w 2619375"/>
                      <a:gd name="connsiteY94" fmla="*/ 179070 h 913447"/>
                      <a:gd name="connsiteX95" fmla="*/ 526733 w 2619375"/>
                      <a:gd name="connsiteY95" fmla="*/ 188595 h 913447"/>
                      <a:gd name="connsiteX96" fmla="*/ 527685 w 2619375"/>
                      <a:gd name="connsiteY96" fmla="*/ 198120 h 913447"/>
                      <a:gd name="connsiteX97" fmla="*/ 528638 w 2619375"/>
                      <a:gd name="connsiteY97" fmla="*/ 211455 h 913447"/>
                      <a:gd name="connsiteX98" fmla="*/ 528638 w 2619375"/>
                      <a:gd name="connsiteY98" fmla="*/ 211455 h 913447"/>
                      <a:gd name="connsiteX99" fmla="*/ 647700 w 2619375"/>
                      <a:gd name="connsiteY99" fmla="*/ 200025 h 913447"/>
                      <a:gd name="connsiteX100" fmla="*/ 675322 w 2619375"/>
                      <a:gd name="connsiteY100" fmla="*/ 197168 h 913447"/>
                      <a:gd name="connsiteX101" fmla="*/ 678180 w 2619375"/>
                      <a:gd name="connsiteY101" fmla="*/ 197168 h 913447"/>
                      <a:gd name="connsiteX102" fmla="*/ 676275 w 2619375"/>
                      <a:gd name="connsiteY102" fmla="*/ 199073 h 913447"/>
                      <a:gd name="connsiteX103" fmla="*/ 661988 w 2619375"/>
                      <a:gd name="connsiteY103" fmla="*/ 214313 h 913447"/>
                      <a:gd name="connsiteX104" fmla="*/ 541020 w 2619375"/>
                      <a:gd name="connsiteY104" fmla="*/ 341948 h 913447"/>
                      <a:gd name="connsiteX105" fmla="*/ 0 w 2619375"/>
                      <a:gd name="connsiteY105" fmla="*/ 912495 h 913447"/>
                      <a:gd name="connsiteX106" fmla="*/ 28575 w 2619375"/>
                      <a:gd name="connsiteY106" fmla="*/ 912495 h 913447"/>
                      <a:gd name="connsiteX107" fmla="*/ 542925 w 2619375"/>
                      <a:gd name="connsiteY107" fmla="*/ 369570 h 913447"/>
                      <a:gd name="connsiteX108" fmla="*/ 542925 w 2619375"/>
                      <a:gd name="connsiteY108" fmla="*/ 369570 h 913447"/>
                      <a:gd name="connsiteX109" fmla="*/ 543878 w 2619375"/>
                      <a:gd name="connsiteY109" fmla="*/ 380048 h 913447"/>
                      <a:gd name="connsiteX110" fmla="*/ 544830 w 2619375"/>
                      <a:gd name="connsiteY110" fmla="*/ 386715 h 913447"/>
                      <a:gd name="connsiteX111" fmla="*/ 544830 w 2619375"/>
                      <a:gd name="connsiteY111" fmla="*/ 386715 h 913447"/>
                      <a:gd name="connsiteX112" fmla="*/ 741045 w 2619375"/>
                      <a:gd name="connsiteY112" fmla="*/ 368618 h 913447"/>
                      <a:gd name="connsiteX113" fmla="*/ 580072 w 2619375"/>
                      <a:gd name="connsiteY113" fmla="*/ 538163 h 913447"/>
                      <a:gd name="connsiteX114" fmla="*/ 559118 w 2619375"/>
                      <a:gd name="connsiteY114" fmla="*/ 540068 h 913447"/>
                      <a:gd name="connsiteX115" fmla="*/ 561022 w 2619375"/>
                      <a:gd name="connsiteY115" fmla="*/ 558165 h 913447"/>
                      <a:gd name="connsiteX116" fmla="*/ 561022 w 2619375"/>
                      <a:gd name="connsiteY116" fmla="*/ 558165 h 913447"/>
                      <a:gd name="connsiteX117" fmla="*/ 225742 w 2619375"/>
                      <a:gd name="connsiteY117" fmla="*/ 911543 h 913447"/>
                      <a:gd name="connsiteX118" fmla="*/ 254317 w 2619375"/>
                      <a:gd name="connsiteY118" fmla="*/ 911543 h 913447"/>
                      <a:gd name="connsiteX119" fmla="*/ 562928 w 2619375"/>
                      <a:gd name="connsiteY119" fmla="*/ 585788 h 913447"/>
                      <a:gd name="connsiteX120" fmla="*/ 587693 w 2619375"/>
                      <a:gd name="connsiteY120" fmla="*/ 560070 h 913447"/>
                      <a:gd name="connsiteX121" fmla="*/ 803910 w 2619375"/>
                      <a:gd name="connsiteY121" fmla="*/ 540068 h 913447"/>
                      <a:gd name="connsiteX122" fmla="*/ 642938 w 2619375"/>
                      <a:gd name="connsiteY122" fmla="*/ 709613 h 913447"/>
                      <a:gd name="connsiteX123" fmla="*/ 575310 w 2619375"/>
                      <a:gd name="connsiteY123" fmla="*/ 716280 h 913447"/>
                      <a:gd name="connsiteX124" fmla="*/ 575310 w 2619375"/>
                      <a:gd name="connsiteY124" fmla="*/ 717232 h 913447"/>
                      <a:gd name="connsiteX125" fmla="*/ 577215 w 2619375"/>
                      <a:gd name="connsiteY125" fmla="*/ 738188 h 913447"/>
                      <a:gd name="connsiteX126" fmla="*/ 577215 w 2619375"/>
                      <a:gd name="connsiteY126" fmla="*/ 738188 h 913447"/>
                      <a:gd name="connsiteX127" fmla="*/ 619125 w 2619375"/>
                      <a:gd name="connsiteY127" fmla="*/ 734378 h 913447"/>
                      <a:gd name="connsiteX128" fmla="*/ 581025 w 2619375"/>
                      <a:gd name="connsiteY128" fmla="*/ 774382 h 913447"/>
                      <a:gd name="connsiteX129" fmla="*/ 451485 w 2619375"/>
                      <a:gd name="connsiteY129" fmla="*/ 910590 h 913447"/>
                      <a:gd name="connsiteX130" fmla="*/ 480060 w 2619375"/>
                      <a:gd name="connsiteY130" fmla="*/ 910590 h 913447"/>
                      <a:gd name="connsiteX131" fmla="*/ 582930 w 2619375"/>
                      <a:gd name="connsiteY131" fmla="*/ 802005 h 913447"/>
                      <a:gd name="connsiteX132" fmla="*/ 650558 w 2619375"/>
                      <a:gd name="connsiteY132" fmla="*/ 730568 h 913447"/>
                      <a:gd name="connsiteX133" fmla="*/ 866775 w 2619375"/>
                      <a:gd name="connsiteY133" fmla="*/ 710565 h 913447"/>
                      <a:gd name="connsiteX134" fmla="*/ 705803 w 2619375"/>
                      <a:gd name="connsiteY134" fmla="*/ 880110 h 913447"/>
                      <a:gd name="connsiteX135" fmla="*/ 591503 w 2619375"/>
                      <a:gd name="connsiteY135" fmla="*/ 890588 h 913447"/>
                      <a:gd name="connsiteX136" fmla="*/ 592455 w 2619375"/>
                      <a:gd name="connsiteY136" fmla="*/ 898207 h 913447"/>
                      <a:gd name="connsiteX137" fmla="*/ 593408 w 2619375"/>
                      <a:gd name="connsiteY137" fmla="*/ 910590 h 913447"/>
                      <a:gd name="connsiteX138" fmla="*/ 593408 w 2619375"/>
                      <a:gd name="connsiteY138" fmla="*/ 913448 h 913447"/>
                      <a:gd name="connsiteX139" fmla="*/ 593408 w 2619375"/>
                      <a:gd name="connsiteY139" fmla="*/ 913448 h 913447"/>
                      <a:gd name="connsiteX140" fmla="*/ 627697 w 2619375"/>
                      <a:gd name="connsiteY140" fmla="*/ 910590 h 913447"/>
                      <a:gd name="connsiteX141" fmla="*/ 681990 w 2619375"/>
                      <a:gd name="connsiteY141" fmla="*/ 905828 h 913447"/>
                      <a:gd name="connsiteX142" fmla="*/ 677228 w 2619375"/>
                      <a:gd name="connsiteY142" fmla="*/ 910590 h 913447"/>
                      <a:gd name="connsiteX143" fmla="*/ 705803 w 2619375"/>
                      <a:gd name="connsiteY143" fmla="*/ 910590 h 913447"/>
                      <a:gd name="connsiteX144" fmla="*/ 713422 w 2619375"/>
                      <a:gd name="connsiteY144" fmla="*/ 902970 h 913447"/>
                      <a:gd name="connsiteX145" fmla="*/ 929640 w 2619375"/>
                      <a:gd name="connsiteY145" fmla="*/ 882968 h 913447"/>
                      <a:gd name="connsiteX146" fmla="*/ 902970 w 2619375"/>
                      <a:gd name="connsiteY146" fmla="*/ 910590 h 913447"/>
                      <a:gd name="connsiteX147" fmla="*/ 931545 w 2619375"/>
                      <a:gd name="connsiteY147" fmla="*/ 910590 h 913447"/>
                      <a:gd name="connsiteX148" fmla="*/ 961072 w 2619375"/>
                      <a:gd name="connsiteY148" fmla="*/ 880110 h 913447"/>
                      <a:gd name="connsiteX149" fmla="*/ 1177290 w 2619375"/>
                      <a:gd name="connsiteY149" fmla="*/ 860107 h 913447"/>
                      <a:gd name="connsiteX150" fmla="*/ 1128713 w 2619375"/>
                      <a:gd name="connsiteY150" fmla="*/ 911543 h 913447"/>
                      <a:gd name="connsiteX151" fmla="*/ 1157288 w 2619375"/>
                      <a:gd name="connsiteY151" fmla="*/ 911543 h 913447"/>
                      <a:gd name="connsiteX152" fmla="*/ 1208723 w 2619375"/>
                      <a:gd name="connsiteY152" fmla="*/ 857250 h 913447"/>
                      <a:gd name="connsiteX153" fmla="*/ 1329690 w 2619375"/>
                      <a:gd name="connsiteY153" fmla="*/ 845820 h 913447"/>
                      <a:gd name="connsiteX154" fmla="*/ 1357313 w 2619375"/>
                      <a:gd name="connsiteY154" fmla="*/ 842963 h 913447"/>
                      <a:gd name="connsiteX155" fmla="*/ 1440180 w 2619375"/>
                      <a:gd name="connsiteY155" fmla="*/ 835343 h 913447"/>
                      <a:gd name="connsiteX156" fmla="*/ 2431733 w 2619375"/>
                      <a:gd name="connsiteY156" fmla="*/ 742950 h 913447"/>
                      <a:gd name="connsiteX157" fmla="*/ 2454593 w 2619375"/>
                      <a:gd name="connsiteY157" fmla="*/ 741045 h 913447"/>
                      <a:gd name="connsiteX158" fmla="*/ 610553 w 2619375"/>
                      <a:gd name="connsiteY158" fmla="*/ 534353 h 913447"/>
                      <a:gd name="connsiteX159" fmla="*/ 771525 w 2619375"/>
                      <a:gd name="connsiteY159" fmla="*/ 364808 h 913447"/>
                      <a:gd name="connsiteX160" fmla="*/ 817245 w 2619375"/>
                      <a:gd name="connsiteY160" fmla="*/ 360998 h 913447"/>
                      <a:gd name="connsiteX161" fmla="*/ 844868 w 2619375"/>
                      <a:gd name="connsiteY161" fmla="*/ 358140 h 913447"/>
                      <a:gd name="connsiteX162" fmla="*/ 987743 w 2619375"/>
                      <a:gd name="connsiteY162" fmla="*/ 344805 h 913447"/>
                      <a:gd name="connsiteX163" fmla="*/ 913447 w 2619375"/>
                      <a:gd name="connsiteY163" fmla="*/ 422910 h 913447"/>
                      <a:gd name="connsiteX164" fmla="*/ 899160 w 2619375"/>
                      <a:gd name="connsiteY164" fmla="*/ 438150 h 913447"/>
                      <a:gd name="connsiteX165" fmla="*/ 826770 w 2619375"/>
                      <a:gd name="connsiteY165" fmla="*/ 514350 h 913447"/>
                      <a:gd name="connsiteX166" fmla="*/ 610553 w 2619375"/>
                      <a:gd name="connsiteY166" fmla="*/ 534353 h 913447"/>
                      <a:gd name="connsiteX167" fmla="*/ 673418 w 2619375"/>
                      <a:gd name="connsiteY167" fmla="*/ 705803 h 913447"/>
                      <a:gd name="connsiteX168" fmla="*/ 834390 w 2619375"/>
                      <a:gd name="connsiteY168" fmla="*/ 536258 h 913447"/>
                      <a:gd name="connsiteX169" fmla="*/ 987743 w 2619375"/>
                      <a:gd name="connsiteY169" fmla="*/ 521970 h 913447"/>
                      <a:gd name="connsiteX170" fmla="*/ 1015365 w 2619375"/>
                      <a:gd name="connsiteY170" fmla="*/ 519113 h 913447"/>
                      <a:gd name="connsiteX171" fmla="*/ 1050608 w 2619375"/>
                      <a:gd name="connsiteY171" fmla="*/ 516255 h 913447"/>
                      <a:gd name="connsiteX172" fmla="*/ 1032510 w 2619375"/>
                      <a:gd name="connsiteY172" fmla="*/ 535305 h 913447"/>
                      <a:gd name="connsiteX173" fmla="*/ 1018222 w 2619375"/>
                      <a:gd name="connsiteY173" fmla="*/ 550545 h 913447"/>
                      <a:gd name="connsiteX174" fmla="*/ 889635 w 2619375"/>
                      <a:gd name="connsiteY174" fmla="*/ 685800 h 913447"/>
                      <a:gd name="connsiteX175" fmla="*/ 673418 w 2619375"/>
                      <a:gd name="connsiteY175" fmla="*/ 705803 h 913447"/>
                      <a:gd name="connsiteX176" fmla="*/ 737235 w 2619375"/>
                      <a:gd name="connsiteY176" fmla="*/ 878205 h 913447"/>
                      <a:gd name="connsiteX177" fmla="*/ 898208 w 2619375"/>
                      <a:gd name="connsiteY177" fmla="*/ 708660 h 913447"/>
                      <a:gd name="connsiteX178" fmla="*/ 1114425 w 2619375"/>
                      <a:gd name="connsiteY178" fmla="*/ 688657 h 913447"/>
                      <a:gd name="connsiteX179" fmla="*/ 953453 w 2619375"/>
                      <a:gd name="connsiteY179" fmla="*/ 858203 h 913447"/>
                      <a:gd name="connsiteX180" fmla="*/ 737235 w 2619375"/>
                      <a:gd name="connsiteY180" fmla="*/ 878205 h 913447"/>
                      <a:gd name="connsiteX181" fmla="*/ 984885 w 2619375"/>
                      <a:gd name="connsiteY181" fmla="*/ 855345 h 913447"/>
                      <a:gd name="connsiteX182" fmla="*/ 1145858 w 2619375"/>
                      <a:gd name="connsiteY182" fmla="*/ 685800 h 913447"/>
                      <a:gd name="connsiteX183" fmla="*/ 1159193 w 2619375"/>
                      <a:gd name="connsiteY183" fmla="*/ 684848 h 913447"/>
                      <a:gd name="connsiteX184" fmla="*/ 1186815 w 2619375"/>
                      <a:gd name="connsiteY184" fmla="*/ 681990 h 913447"/>
                      <a:gd name="connsiteX185" fmla="*/ 1362075 w 2619375"/>
                      <a:gd name="connsiteY185" fmla="*/ 665798 h 913447"/>
                      <a:gd name="connsiteX186" fmla="*/ 1270635 w 2619375"/>
                      <a:gd name="connsiteY186" fmla="*/ 762000 h 913447"/>
                      <a:gd name="connsiteX187" fmla="*/ 1256348 w 2619375"/>
                      <a:gd name="connsiteY187" fmla="*/ 777240 h 913447"/>
                      <a:gd name="connsiteX188" fmla="*/ 1201103 w 2619375"/>
                      <a:gd name="connsiteY188" fmla="*/ 836295 h 913447"/>
                      <a:gd name="connsiteX189" fmla="*/ 984885 w 2619375"/>
                      <a:gd name="connsiteY189" fmla="*/ 855345 h 913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  <a:cxn ang="0">
                        <a:pos x="connsiteX141" y="connsiteY141"/>
                      </a:cxn>
                      <a:cxn ang="0">
                        <a:pos x="connsiteX142" y="connsiteY142"/>
                      </a:cxn>
                      <a:cxn ang="0">
                        <a:pos x="connsiteX143" y="connsiteY143"/>
                      </a:cxn>
                      <a:cxn ang="0">
                        <a:pos x="connsiteX144" y="connsiteY144"/>
                      </a:cxn>
                      <a:cxn ang="0">
                        <a:pos x="connsiteX145" y="connsiteY145"/>
                      </a:cxn>
                      <a:cxn ang="0">
                        <a:pos x="connsiteX146" y="connsiteY146"/>
                      </a:cxn>
                      <a:cxn ang="0">
                        <a:pos x="connsiteX147" y="connsiteY147"/>
                      </a:cxn>
                      <a:cxn ang="0">
                        <a:pos x="connsiteX148" y="connsiteY148"/>
                      </a:cxn>
                      <a:cxn ang="0">
                        <a:pos x="connsiteX149" y="connsiteY149"/>
                      </a:cxn>
                      <a:cxn ang="0">
                        <a:pos x="connsiteX150" y="connsiteY150"/>
                      </a:cxn>
                      <a:cxn ang="0">
                        <a:pos x="connsiteX151" y="connsiteY151"/>
                      </a:cxn>
                      <a:cxn ang="0">
                        <a:pos x="connsiteX152" y="connsiteY152"/>
                      </a:cxn>
                      <a:cxn ang="0">
                        <a:pos x="connsiteX153" y="connsiteY153"/>
                      </a:cxn>
                      <a:cxn ang="0">
                        <a:pos x="connsiteX154" y="connsiteY154"/>
                      </a:cxn>
                      <a:cxn ang="0">
                        <a:pos x="connsiteX155" y="connsiteY155"/>
                      </a:cxn>
                      <a:cxn ang="0">
                        <a:pos x="connsiteX156" y="connsiteY156"/>
                      </a:cxn>
                      <a:cxn ang="0">
                        <a:pos x="connsiteX157" y="connsiteY157"/>
                      </a:cxn>
                      <a:cxn ang="0">
                        <a:pos x="connsiteX158" y="connsiteY158"/>
                      </a:cxn>
                      <a:cxn ang="0">
                        <a:pos x="connsiteX159" y="connsiteY159"/>
                      </a:cxn>
                      <a:cxn ang="0">
                        <a:pos x="connsiteX160" y="connsiteY160"/>
                      </a:cxn>
                      <a:cxn ang="0">
                        <a:pos x="connsiteX161" y="connsiteY161"/>
                      </a:cxn>
                      <a:cxn ang="0">
                        <a:pos x="connsiteX162" y="connsiteY162"/>
                      </a:cxn>
                      <a:cxn ang="0">
                        <a:pos x="connsiteX163" y="connsiteY163"/>
                      </a:cxn>
                      <a:cxn ang="0">
                        <a:pos x="connsiteX164" y="connsiteY164"/>
                      </a:cxn>
                      <a:cxn ang="0">
                        <a:pos x="connsiteX165" y="connsiteY165"/>
                      </a:cxn>
                      <a:cxn ang="0">
                        <a:pos x="connsiteX166" y="connsiteY166"/>
                      </a:cxn>
                      <a:cxn ang="0">
                        <a:pos x="connsiteX167" y="connsiteY167"/>
                      </a:cxn>
                      <a:cxn ang="0">
                        <a:pos x="connsiteX168" y="connsiteY168"/>
                      </a:cxn>
                      <a:cxn ang="0">
                        <a:pos x="connsiteX169" y="connsiteY169"/>
                      </a:cxn>
                      <a:cxn ang="0">
                        <a:pos x="connsiteX170" y="connsiteY170"/>
                      </a:cxn>
                      <a:cxn ang="0">
                        <a:pos x="connsiteX171" y="connsiteY171"/>
                      </a:cxn>
                      <a:cxn ang="0">
                        <a:pos x="connsiteX172" y="connsiteY172"/>
                      </a:cxn>
                      <a:cxn ang="0">
                        <a:pos x="connsiteX173" y="connsiteY173"/>
                      </a:cxn>
                      <a:cxn ang="0">
                        <a:pos x="connsiteX174" y="connsiteY174"/>
                      </a:cxn>
                      <a:cxn ang="0">
                        <a:pos x="connsiteX175" y="connsiteY175"/>
                      </a:cxn>
                      <a:cxn ang="0">
                        <a:pos x="connsiteX176" y="connsiteY176"/>
                      </a:cxn>
                      <a:cxn ang="0">
                        <a:pos x="connsiteX177" y="connsiteY177"/>
                      </a:cxn>
                      <a:cxn ang="0">
                        <a:pos x="connsiteX178" y="connsiteY178"/>
                      </a:cxn>
                      <a:cxn ang="0">
                        <a:pos x="connsiteX179" y="connsiteY179"/>
                      </a:cxn>
                      <a:cxn ang="0">
                        <a:pos x="connsiteX180" y="connsiteY180"/>
                      </a:cxn>
                      <a:cxn ang="0">
                        <a:pos x="connsiteX181" y="connsiteY181"/>
                      </a:cxn>
                      <a:cxn ang="0">
                        <a:pos x="connsiteX182" y="connsiteY182"/>
                      </a:cxn>
                      <a:cxn ang="0">
                        <a:pos x="connsiteX183" y="connsiteY183"/>
                      </a:cxn>
                      <a:cxn ang="0">
                        <a:pos x="connsiteX184" y="connsiteY184"/>
                      </a:cxn>
                      <a:cxn ang="0">
                        <a:pos x="connsiteX185" y="connsiteY185"/>
                      </a:cxn>
                      <a:cxn ang="0">
                        <a:pos x="connsiteX186" y="connsiteY186"/>
                      </a:cxn>
                      <a:cxn ang="0">
                        <a:pos x="connsiteX187" y="connsiteY187"/>
                      </a:cxn>
                      <a:cxn ang="0">
                        <a:pos x="connsiteX188" y="connsiteY188"/>
                      </a:cxn>
                      <a:cxn ang="0">
                        <a:pos x="connsiteX189" y="connsiteY189"/>
                      </a:cxn>
                    </a:cxnLst>
                    <a:rect l="l" t="t" r="r" b="b"/>
                    <a:pathLst>
                      <a:path w="2619375" h="913447">
                        <a:moveTo>
                          <a:pt x="2454593" y="741045"/>
                        </a:moveTo>
                        <a:lnTo>
                          <a:pt x="2619375" y="725805"/>
                        </a:lnTo>
                        <a:lnTo>
                          <a:pt x="2617470" y="702945"/>
                        </a:lnTo>
                        <a:lnTo>
                          <a:pt x="2617470" y="702945"/>
                        </a:lnTo>
                        <a:lnTo>
                          <a:pt x="2452688" y="718185"/>
                        </a:lnTo>
                        <a:lnTo>
                          <a:pt x="2429828" y="720090"/>
                        </a:lnTo>
                        <a:lnTo>
                          <a:pt x="1463993" y="809625"/>
                        </a:lnTo>
                        <a:lnTo>
                          <a:pt x="1335405" y="822007"/>
                        </a:lnTo>
                        <a:lnTo>
                          <a:pt x="1307783" y="824865"/>
                        </a:lnTo>
                        <a:lnTo>
                          <a:pt x="1232535" y="831532"/>
                        </a:lnTo>
                        <a:lnTo>
                          <a:pt x="1271588" y="790575"/>
                        </a:lnTo>
                        <a:lnTo>
                          <a:pt x="1285875" y="775335"/>
                        </a:lnTo>
                        <a:lnTo>
                          <a:pt x="1391603" y="663893"/>
                        </a:lnTo>
                        <a:lnTo>
                          <a:pt x="1389698" y="661988"/>
                        </a:lnTo>
                        <a:lnTo>
                          <a:pt x="1389698" y="661988"/>
                        </a:lnTo>
                        <a:lnTo>
                          <a:pt x="2415540" y="566738"/>
                        </a:lnTo>
                        <a:lnTo>
                          <a:pt x="2438400" y="564833"/>
                        </a:lnTo>
                        <a:lnTo>
                          <a:pt x="2603183" y="549593"/>
                        </a:lnTo>
                        <a:lnTo>
                          <a:pt x="2603183" y="545783"/>
                        </a:lnTo>
                        <a:lnTo>
                          <a:pt x="2601278" y="527685"/>
                        </a:lnTo>
                        <a:lnTo>
                          <a:pt x="2601278" y="527685"/>
                        </a:lnTo>
                        <a:lnTo>
                          <a:pt x="2436495" y="542925"/>
                        </a:lnTo>
                        <a:lnTo>
                          <a:pt x="2413635" y="544830"/>
                        </a:lnTo>
                        <a:lnTo>
                          <a:pt x="1367790" y="641985"/>
                        </a:lnTo>
                        <a:lnTo>
                          <a:pt x="1168718" y="660082"/>
                        </a:lnTo>
                        <a:lnTo>
                          <a:pt x="1271588" y="551498"/>
                        </a:lnTo>
                        <a:lnTo>
                          <a:pt x="1271588" y="551498"/>
                        </a:lnTo>
                        <a:lnTo>
                          <a:pt x="1256348" y="537210"/>
                        </a:lnTo>
                        <a:lnTo>
                          <a:pt x="1150620" y="648653"/>
                        </a:lnTo>
                        <a:lnTo>
                          <a:pt x="1136333" y="663893"/>
                        </a:lnTo>
                        <a:lnTo>
                          <a:pt x="1135380" y="663893"/>
                        </a:lnTo>
                        <a:lnTo>
                          <a:pt x="920115" y="683895"/>
                        </a:lnTo>
                        <a:lnTo>
                          <a:pt x="1032510" y="565785"/>
                        </a:lnTo>
                        <a:lnTo>
                          <a:pt x="1046797" y="550545"/>
                        </a:lnTo>
                        <a:lnTo>
                          <a:pt x="1081088" y="514350"/>
                        </a:lnTo>
                        <a:lnTo>
                          <a:pt x="1169670" y="505778"/>
                        </a:lnTo>
                        <a:lnTo>
                          <a:pt x="2398395" y="391478"/>
                        </a:lnTo>
                        <a:lnTo>
                          <a:pt x="2421255" y="389573"/>
                        </a:lnTo>
                        <a:lnTo>
                          <a:pt x="2586038" y="374333"/>
                        </a:lnTo>
                        <a:lnTo>
                          <a:pt x="2585085" y="363855"/>
                        </a:lnTo>
                        <a:lnTo>
                          <a:pt x="2584133" y="351473"/>
                        </a:lnTo>
                        <a:lnTo>
                          <a:pt x="2584133" y="351473"/>
                        </a:lnTo>
                        <a:lnTo>
                          <a:pt x="2419350" y="366713"/>
                        </a:lnTo>
                        <a:lnTo>
                          <a:pt x="2396490" y="368618"/>
                        </a:lnTo>
                        <a:lnTo>
                          <a:pt x="1165860" y="482918"/>
                        </a:lnTo>
                        <a:lnTo>
                          <a:pt x="1104900" y="488633"/>
                        </a:lnTo>
                        <a:lnTo>
                          <a:pt x="1152525" y="439103"/>
                        </a:lnTo>
                        <a:lnTo>
                          <a:pt x="1152525" y="439103"/>
                        </a:lnTo>
                        <a:lnTo>
                          <a:pt x="1142048" y="429578"/>
                        </a:lnTo>
                        <a:lnTo>
                          <a:pt x="1137285" y="424815"/>
                        </a:lnTo>
                        <a:lnTo>
                          <a:pt x="1073468" y="492443"/>
                        </a:lnTo>
                        <a:lnTo>
                          <a:pt x="992505" y="500063"/>
                        </a:lnTo>
                        <a:lnTo>
                          <a:pt x="964883" y="502920"/>
                        </a:lnTo>
                        <a:lnTo>
                          <a:pt x="857250" y="512445"/>
                        </a:lnTo>
                        <a:lnTo>
                          <a:pt x="913447" y="453390"/>
                        </a:lnTo>
                        <a:lnTo>
                          <a:pt x="927735" y="438150"/>
                        </a:lnTo>
                        <a:lnTo>
                          <a:pt x="1018222" y="341948"/>
                        </a:lnTo>
                        <a:lnTo>
                          <a:pt x="1046797" y="339090"/>
                        </a:lnTo>
                        <a:lnTo>
                          <a:pt x="2382203" y="215265"/>
                        </a:lnTo>
                        <a:lnTo>
                          <a:pt x="2405063" y="213360"/>
                        </a:lnTo>
                        <a:lnTo>
                          <a:pt x="2569845" y="198120"/>
                        </a:lnTo>
                        <a:lnTo>
                          <a:pt x="2567940" y="180975"/>
                        </a:lnTo>
                        <a:lnTo>
                          <a:pt x="2567940" y="176213"/>
                        </a:lnTo>
                        <a:lnTo>
                          <a:pt x="2403158" y="191452"/>
                        </a:lnTo>
                        <a:lnTo>
                          <a:pt x="2380298" y="193358"/>
                        </a:lnTo>
                        <a:lnTo>
                          <a:pt x="1025843" y="319088"/>
                        </a:lnTo>
                        <a:lnTo>
                          <a:pt x="1019175" y="312420"/>
                        </a:lnTo>
                        <a:lnTo>
                          <a:pt x="1011555" y="320040"/>
                        </a:lnTo>
                        <a:lnTo>
                          <a:pt x="822960" y="337185"/>
                        </a:lnTo>
                        <a:lnTo>
                          <a:pt x="795338" y="340043"/>
                        </a:lnTo>
                        <a:lnTo>
                          <a:pt x="809625" y="324803"/>
                        </a:lnTo>
                        <a:lnTo>
                          <a:pt x="915353" y="213360"/>
                        </a:lnTo>
                        <a:lnTo>
                          <a:pt x="900113" y="199073"/>
                        </a:lnTo>
                        <a:lnTo>
                          <a:pt x="794385" y="310515"/>
                        </a:lnTo>
                        <a:lnTo>
                          <a:pt x="780097" y="325755"/>
                        </a:lnTo>
                        <a:lnTo>
                          <a:pt x="763905" y="342900"/>
                        </a:lnTo>
                        <a:lnTo>
                          <a:pt x="547688" y="362903"/>
                        </a:lnTo>
                        <a:lnTo>
                          <a:pt x="676275" y="227648"/>
                        </a:lnTo>
                        <a:lnTo>
                          <a:pt x="690563" y="212408"/>
                        </a:lnTo>
                        <a:lnTo>
                          <a:pt x="708660" y="193358"/>
                        </a:lnTo>
                        <a:lnTo>
                          <a:pt x="825818" y="182880"/>
                        </a:lnTo>
                        <a:lnTo>
                          <a:pt x="2366963" y="40005"/>
                        </a:lnTo>
                        <a:lnTo>
                          <a:pt x="2389823" y="38100"/>
                        </a:lnTo>
                        <a:lnTo>
                          <a:pt x="2554605" y="22860"/>
                        </a:lnTo>
                        <a:lnTo>
                          <a:pt x="2552700" y="0"/>
                        </a:lnTo>
                        <a:lnTo>
                          <a:pt x="2552700" y="0"/>
                        </a:lnTo>
                        <a:lnTo>
                          <a:pt x="2387918" y="15240"/>
                        </a:lnTo>
                        <a:lnTo>
                          <a:pt x="2365058" y="17145"/>
                        </a:lnTo>
                        <a:lnTo>
                          <a:pt x="812483" y="160973"/>
                        </a:lnTo>
                        <a:lnTo>
                          <a:pt x="733425" y="168593"/>
                        </a:lnTo>
                        <a:lnTo>
                          <a:pt x="797243" y="100965"/>
                        </a:lnTo>
                        <a:lnTo>
                          <a:pt x="782003" y="86677"/>
                        </a:lnTo>
                        <a:lnTo>
                          <a:pt x="701993" y="171450"/>
                        </a:lnTo>
                        <a:lnTo>
                          <a:pt x="653415" y="176213"/>
                        </a:lnTo>
                        <a:lnTo>
                          <a:pt x="625793" y="179070"/>
                        </a:lnTo>
                        <a:lnTo>
                          <a:pt x="526733" y="188595"/>
                        </a:lnTo>
                        <a:lnTo>
                          <a:pt x="527685" y="198120"/>
                        </a:lnTo>
                        <a:lnTo>
                          <a:pt x="528638" y="211455"/>
                        </a:lnTo>
                        <a:lnTo>
                          <a:pt x="528638" y="211455"/>
                        </a:lnTo>
                        <a:lnTo>
                          <a:pt x="647700" y="200025"/>
                        </a:lnTo>
                        <a:lnTo>
                          <a:pt x="675322" y="197168"/>
                        </a:lnTo>
                        <a:lnTo>
                          <a:pt x="678180" y="197168"/>
                        </a:lnTo>
                        <a:lnTo>
                          <a:pt x="676275" y="199073"/>
                        </a:lnTo>
                        <a:lnTo>
                          <a:pt x="661988" y="214313"/>
                        </a:lnTo>
                        <a:lnTo>
                          <a:pt x="541020" y="341948"/>
                        </a:lnTo>
                        <a:lnTo>
                          <a:pt x="0" y="912495"/>
                        </a:lnTo>
                        <a:lnTo>
                          <a:pt x="28575" y="912495"/>
                        </a:lnTo>
                        <a:lnTo>
                          <a:pt x="542925" y="369570"/>
                        </a:lnTo>
                        <a:lnTo>
                          <a:pt x="542925" y="369570"/>
                        </a:lnTo>
                        <a:lnTo>
                          <a:pt x="543878" y="380048"/>
                        </a:lnTo>
                        <a:lnTo>
                          <a:pt x="544830" y="386715"/>
                        </a:lnTo>
                        <a:lnTo>
                          <a:pt x="544830" y="386715"/>
                        </a:lnTo>
                        <a:lnTo>
                          <a:pt x="741045" y="368618"/>
                        </a:lnTo>
                        <a:lnTo>
                          <a:pt x="580072" y="538163"/>
                        </a:lnTo>
                        <a:lnTo>
                          <a:pt x="559118" y="540068"/>
                        </a:lnTo>
                        <a:lnTo>
                          <a:pt x="561022" y="558165"/>
                        </a:lnTo>
                        <a:lnTo>
                          <a:pt x="561022" y="558165"/>
                        </a:lnTo>
                        <a:lnTo>
                          <a:pt x="225742" y="911543"/>
                        </a:lnTo>
                        <a:lnTo>
                          <a:pt x="254317" y="911543"/>
                        </a:lnTo>
                        <a:lnTo>
                          <a:pt x="562928" y="585788"/>
                        </a:lnTo>
                        <a:lnTo>
                          <a:pt x="587693" y="560070"/>
                        </a:lnTo>
                        <a:lnTo>
                          <a:pt x="803910" y="540068"/>
                        </a:lnTo>
                        <a:lnTo>
                          <a:pt x="642938" y="709613"/>
                        </a:lnTo>
                        <a:lnTo>
                          <a:pt x="575310" y="716280"/>
                        </a:lnTo>
                        <a:lnTo>
                          <a:pt x="575310" y="717232"/>
                        </a:lnTo>
                        <a:lnTo>
                          <a:pt x="577215" y="738188"/>
                        </a:lnTo>
                        <a:lnTo>
                          <a:pt x="577215" y="738188"/>
                        </a:lnTo>
                        <a:lnTo>
                          <a:pt x="619125" y="734378"/>
                        </a:lnTo>
                        <a:lnTo>
                          <a:pt x="581025" y="774382"/>
                        </a:lnTo>
                        <a:lnTo>
                          <a:pt x="451485" y="910590"/>
                        </a:lnTo>
                        <a:lnTo>
                          <a:pt x="480060" y="910590"/>
                        </a:lnTo>
                        <a:lnTo>
                          <a:pt x="582930" y="802005"/>
                        </a:lnTo>
                        <a:lnTo>
                          <a:pt x="650558" y="730568"/>
                        </a:lnTo>
                        <a:lnTo>
                          <a:pt x="866775" y="710565"/>
                        </a:lnTo>
                        <a:lnTo>
                          <a:pt x="705803" y="880110"/>
                        </a:lnTo>
                        <a:lnTo>
                          <a:pt x="591503" y="890588"/>
                        </a:lnTo>
                        <a:lnTo>
                          <a:pt x="592455" y="898207"/>
                        </a:lnTo>
                        <a:lnTo>
                          <a:pt x="593408" y="910590"/>
                        </a:lnTo>
                        <a:lnTo>
                          <a:pt x="593408" y="913448"/>
                        </a:lnTo>
                        <a:lnTo>
                          <a:pt x="593408" y="913448"/>
                        </a:lnTo>
                        <a:lnTo>
                          <a:pt x="627697" y="910590"/>
                        </a:lnTo>
                        <a:lnTo>
                          <a:pt x="681990" y="905828"/>
                        </a:lnTo>
                        <a:lnTo>
                          <a:pt x="677228" y="910590"/>
                        </a:lnTo>
                        <a:lnTo>
                          <a:pt x="705803" y="910590"/>
                        </a:lnTo>
                        <a:lnTo>
                          <a:pt x="713422" y="902970"/>
                        </a:lnTo>
                        <a:lnTo>
                          <a:pt x="929640" y="882968"/>
                        </a:lnTo>
                        <a:lnTo>
                          <a:pt x="902970" y="910590"/>
                        </a:lnTo>
                        <a:lnTo>
                          <a:pt x="931545" y="910590"/>
                        </a:lnTo>
                        <a:lnTo>
                          <a:pt x="961072" y="880110"/>
                        </a:lnTo>
                        <a:lnTo>
                          <a:pt x="1177290" y="860107"/>
                        </a:lnTo>
                        <a:lnTo>
                          <a:pt x="1128713" y="911543"/>
                        </a:lnTo>
                        <a:lnTo>
                          <a:pt x="1157288" y="911543"/>
                        </a:lnTo>
                        <a:lnTo>
                          <a:pt x="1208723" y="857250"/>
                        </a:lnTo>
                        <a:lnTo>
                          <a:pt x="1329690" y="845820"/>
                        </a:lnTo>
                        <a:lnTo>
                          <a:pt x="1357313" y="842963"/>
                        </a:lnTo>
                        <a:lnTo>
                          <a:pt x="1440180" y="835343"/>
                        </a:lnTo>
                        <a:lnTo>
                          <a:pt x="2431733" y="742950"/>
                        </a:lnTo>
                        <a:lnTo>
                          <a:pt x="2454593" y="741045"/>
                        </a:lnTo>
                        <a:close/>
                        <a:moveTo>
                          <a:pt x="610553" y="534353"/>
                        </a:moveTo>
                        <a:lnTo>
                          <a:pt x="771525" y="364808"/>
                        </a:lnTo>
                        <a:lnTo>
                          <a:pt x="817245" y="360998"/>
                        </a:lnTo>
                        <a:lnTo>
                          <a:pt x="844868" y="358140"/>
                        </a:lnTo>
                        <a:lnTo>
                          <a:pt x="987743" y="344805"/>
                        </a:lnTo>
                        <a:lnTo>
                          <a:pt x="913447" y="422910"/>
                        </a:lnTo>
                        <a:lnTo>
                          <a:pt x="899160" y="438150"/>
                        </a:lnTo>
                        <a:lnTo>
                          <a:pt x="826770" y="514350"/>
                        </a:lnTo>
                        <a:lnTo>
                          <a:pt x="610553" y="534353"/>
                        </a:lnTo>
                        <a:close/>
                        <a:moveTo>
                          <a:pt x="673418" y="705803"/>
                        </a:moveTo>
                        <a:lnTo>
                          <a:pt x="834390" y="536258"/>
                        </a:lnTo>
                        <a:lnTo>
                          <a:pt x="987743" y="521970"/>
                        </a:lnTo>
                        <a:lnTo>
                          <a:pt x="1015365" y="519113"/>
                        </a:lnTo>
                        <a:lnTo>
                          <a:pt x="1050608" y="516255"/>
                        </a:lnTo>
                        <a:lnTo>
                          <a:pt x="1032510" y="535305"/>
                        </a:lnTo>
                        <a:lnTo>
                          <a:pt x="1018222" y="550545"/>
                        </a:lnTo>
                        <a:lnTo>
                          <a:pt x="889635" y="685800"/>
                        </a:lnTo>
                        <a:lnTo>
                          <a:pt x="673418" y="705803"/>
                        </a:lnTo>
                        <a:close/>
                        <a:moveTo>
                          <a:pt x="737235" y="878205"/>
                        </a:moveTo>
                        <a:lnTo>
                          <a:pt x="898208" y="708660"/>
                        </a:lnTo>
                        <a:lnTo>
                          <a:pt x="1114425" y="688657"/>
                        </a:lnTo>
                        <a:lnTo>
                          <a:pt x="953453" y="858203"/>
                        </a:lnTo>
                        <a:lnTo>
                          <a:pt x="737235" y="878205"/>
                        </a:lnTo>
                        <a:close/>
                        <a:moveTo>
                          <a:pt x="984885" y="855345"/>
                        </a:moveTo>
                        <a:lnTo>
                          <a:pt x="1145858" y="685800"/>
                        </a:lnTo>
                        <a:lnTo>
                          <a:pt x="1159193" y="684848"/>
                        </a:lnTo>
                        <a:lnTo>
                          <a:pt x="1186815" y="681990"/>
                        </a:lnTo>
                        <a:lnTo>
                          <a:pt x="1362075" y="665798"/>
                        </a:lnTo>
                        <a:lnTo>
                          <a:pt x="1270635" y="762000"/>
                        </a:lnTo>
                        <a:lnTo>
                          <a:pt x="1256348" y="777240"/>
                        </a:lnTo>
                        <a:lnTo>
                          <a:pt x="1201103" y="836295"/>
                        </a:lnTo>
                        <a:lnTo>
                          <a:pt x="984885" y="855345"/>
                        </a:lnTo>
                        <a:close/>
                      </a:path>
                    </a:pathLst>
                  </a:custGeom>
                  <a:solidFill>
                    <a:srgbClr val="FFDFA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344" name="图形 4"/>
                <p:cNvGrpSpPr/>
                <p:nvPr/>
              </p:nvGrpSpPr>
              <p:grpSpPr>
                <a:xfrm>
                  <a:off x="5007292" y="2648902"/>
                  <a:ext cx="2716529" cy="1558289"/>
                  <a:chOff x="5007292" y="2648902"/>
                  <a:chExt cx="2716529" cy="1558289"/>
                </a:xfrm>
                <a:solidFill>
                  <a:srgbClr val="F79777"/>
                </a:solidFill>
              </p:grpSpPr>
              <p:sp>
                <p:nvSpPr>
                  <p:cNvPr id="345" name="任意多边形: 形状 47"/>
                  <p:cNvSpPr/>
                  <p:nvPr/>
                </p:nvSpPr>
                <p:spPr>
                  <a:xfrm>
                    <a:off x="5007292" y="2648902"/>
                    <a:ext cx="1643062" cy="1544002"/>
                  </a:xfrm>
                  <a:custGeom>
                    <a:avLst/>
                    <a:gdLst>
                      <a:gd name="connsiteX0" fmla="*/ 1581150 w 1643062"/>
                      <a:gd name="connsiteY0" fmla="*/ 1469708 h 1544002"/>
                      <a:gd name="connsiteX1" fmla="*/ 1531620 w 1643062"/>
                      <a:gd name="connsiteY1" fmla="*/ 1423035 h 1544002"/>
                      <a:gd name="connsiteX2" fmla="*/ 1516380 w 1643062"/>
                      <a:gd name="connsiteY2" fmla="*/ 1408748 h 1544002"/>
                      <a:gd name="connsiteX3" fmla="*/ 1432560 w 1643062"/>
                      <a:gd name="connsiteY3" fmla="*/ 1328738 h 1544002"/>
                      <a:gd name="connsiteX4" fmla="*/ 1412558 w 1643062"/>
                      <a:gd name="connsiteY4" fmla="*/ 1310640 h 1544002"/>
                      <a:gd name="connsiteX5" fmla="*/ 1410653 w 1643062"/>
                      <a:gd name="connsiteY5" fmla="*/ 1307783 h 1544002"/>
                      <a:gd name="connsiteX6" fmla="*/ 1397318 w 1643062"/>
                      <a:gd name="connsiteY6" fmla="*/ 1296353 h 1544002"/>
                      <a:gd name="connsiteX7" fmla="*/ 1293495 w 1643062"/>
                      <a:gd name="connsiteY7" fmla="*/ 1197293 h 1544002"/>
                      <a:gd name="connsiteX8" fmla="*/ 1278255 w 1643062"/>
                      <a:gd name="connsiteY8" fmla="*/ 1183005 h 1544002"/>
                      <a:gd name="connsiteX9" fmla="*/ 1261110 w 1643062"/>
                      <a:gd name="connsiteY9" fmla="*/ 1166813 h 1544002"/>
                      <a:gd name="connsiteX10" fmla="*/ 1239203 w 1643062"/>
                      <a:gd name="connsiteY10" fmla="*/ 1146810 h 1544002"/>
                      <a:gd name="connsiteX11" fmla="*/ 1174433 w 1643062"/>
                      <a:gd name="connsiteY11" fmla="*/ 1084898 h 1544002"/>
                      <a:gd name="connsiteX12" fmla="*/ 1159193 w 1643062"/>
                      <a:gd name="connsiteY12" fmla="*/ 1070610 h 1544002"/>
                      <a:gd name="connsiteX13" fmla="*/ 1090613 w 1643062"/>
                      <a:gd name="connsiteY13" fmla="*/ 1004888 h 1544002"/>
                      <a:gd name="connsiteX14" fmla="*/ 1068705 w 1643062"/>
                      <a:gd name="connsiteY14" fmla="*/ 984885 h 1544002"/>
                      <a:gd name="connsiteX15" fmla="*/ 1055370 w 1643062"/>
                      <a:gd name="connsiteY15" fmla="*/ 971550 h 1544002"/>
                      <a:gd name="connsiteX16" fmla="*/ 1040130 w 1643062"/>
                      <a:gd name="connsiteY16" fmla="*/ 957263 h 1544002"/>
                      <a:gd name="connsiteX17" fmla="*/ 936308 w 1643062"/>
                      <a:gd name="connsiteY17" fmla="*/ 859155 h 1544002"/>
                      <a:gd name="connsiteX18" fmla="*/ 921068 w 1643062"/>
                      <a:gd name="connsiteY18" fmla="*/ 844868 h 1544002"/>
                      <a:gd name="connsiteX19" fmla="*/ 920115 w 1643062"/>
                      <a:gd name="connsiteY19" fmla="*/ 842963 h 1544002"/>
                      <a:gd name="connsiteX20" fmla="*/ 898208 w 1643062"/>
                      <a:gd name="connsiteY20" fmla="*/ 822960 h 1544002"/>
                      <a:gd name="connsiteX21" fmla="*/ 817245 w 1643062"/>
                      <a:gd name="connsiteY21" fmla="*/ 746760 h 1544002"/>
                      <a:gd name="connsiteX22" fmla="*/ 802005 w 1643062"/>
                      <a:gd name="connsiteY22" fmla="*/ 731520 h 1544002"/>
                      <a:gd name="connsiteX23" fmla="*/ 758190 w 1643062"/>
                      <a:gd name="connsiteY23" fmla="*/ 689610 h 1544002"/>
                      <a:gd name="connsiteX24" fmla="*/ 698183 w 1643062"/>
                      <a:gd name="connsiteY24" fmla="*/ 633413 h 1544002"/>
                      <a:gd name="connsiteX25" fmla="*/ 682943 w 1643062"/>
                      <a:gd name="connsiteY25" fmla="*/ 619125 h 1544002"/>
                      <a:gd name="connsiteX26" fmla="*/ 580073 w 1643062"/>
                      <a:gd name="connsiteY26" fmla="*/ 521018 h 1544002"/>
                      <a:gd name="connsiteX27" fmla="*/ 564833 w 1643062"/>
                      <a:gd name="connsiteY27" fmla="*/ 506730 h 1544002"/>
                      <a:gd name="connsiteX28" fmla="*/ 461010 w 1643062"/>
                      <a:gd name="connsiteY28" fmla="*/ 407670 h 1544002"/>
                      <a:gd name="connsiteX29" fmla="*/ 445770 w 1643062"/>
                      <a:gd name="connsiteY29" fmla="*/ 393383 h 1544002"/>
                      <a:gd name="connsiteX30" fmla="*/ 341948 w 1643062"/>
                      <a:gd name="connsiteY30" fmla="*/ 295275 h 1544002"/>
                      <a:gd name="connsiteX31" fmla="*/ 326708 w 1643062"/>
                      <a:gd name="connsiteY31" fmla="*/ 280988 h 1544002"/>
                      <a:gd name="connsiteX32" fmla="*/ 222885 w 1643062"/>
                      <a:gd name="connsiteY32" fmla="*/ 181928 h 1544002"/>
                      <a:gd name="connsiteX33" fmla="*/ 207645 w 1643062"/>
                      <a:gd name="connsiteY33" fmla="*/ 167640 h 1544002"/>
                      <a:gd name="connsiteX34" fmla="*/ 103823 w 1643062"/>
                      <a:gd name="connsiteY34" fmla="*/ 69533 h 1544002"/>
                      <a:gd name="connsiteX35" fmla="*/ 88583 w 1643062"/>
                      <a:gd name="connsiteY35" fmla="*/ 55245 h 1544002"/>
                      <a:gd name="connsiteX36" fmla="*/ 30480 w 1643062"/>
                      <a:gd name="connsiteY36" fmla="*/ 0 h 1544002"/>
                      <a:gd name="connsiteX37" fmla="*/ 0 w 1643062"/>
                      <a:gd name="connsiteY37" fmla="*/ 0 h 1544002"/>
                      <a:gd name="connsiteX38" fmla="*/ 74295 w 1643062"/>
                      <a:gd name="connsiteY38" fmla="*/ 70485 h 1544002"/>
                      <a:gd name="connsiteX39" fmla="*/ 89535 w 1643062"/>
                      <a:gd name="connsiteY39" fmla="*/ 84773 h 1544002"/>
                      <a:gd name="connsiteX40" fmla="*/ 193358 w 1643062"/>
                      <a:gd name="connsiteY40" fmla="*/ 182880 h 1544002"/>
                      <a:gd name="connsiteX41" fmla="*/ 208598 w 1643062"/>
                      <a:gd name="connsiteY41" fmla="*/ 197168 h 1544002"/>
                      <a:gd name="connsiteX42" fmla="*/ 312420 w 1643062"/>
                      <a:gd name="connsiteY42" fmla="*/ 296228 h 1544002"/>
                      <a:gd name="connsiteX43" fmla="*/ 326708 w 1643062"/>
                      <a:gd name="connsiteY43" fmla="*/ 310515 h 1544002"/>
                      <a:gd name="connsiteX44" fmla="*/ 430530 w 1643062"/>
                      <a:gd name="connsiteY44" fmla="*/ 408623 h 1544002"/>
                      <a:gd name="connsiteX45" fmla="*/ 445770 w 1643062"/>
                      <a:gd name="connsiteY45" fmla="*/ 422910 h 1544002"/>
                      <a:gd name="connsiteX46" fmla="*/ 549593 w 1643062"/>
                      <a:gd name="connsiteY46" fmla="*/ 521970 h 1544002"/>
                      <a:gd name="connsiteX47" fmla="*/ 564833 w 1643062"/>
                      <a:gd name="connsiteY47" fmla="*/ 536258 h 1544002"/>
                      <a:gd name="connsiteX48" fmla="*/ 668655 w 1643062"/>
                      <a:gd name="connsiteY48" fmla="*/ 634365 h 1544002"/>
                      <a:gd name="connsiteX49" fmla="*/ 683895 w 1643062"/>
                      <a:gd name="connsiteY49" fmla="*/ 648653 h 1544002"/>
                      <a:gd name="connsiteX50" fmla="*/ 761048 w 1643062"/>
                      <a:gd name="connsiteY50" fmla="*/ 721995 h 1544002"/>
                      <a:gd name="connsiteX51" fmla="*/ 787718 w 1643062"/>
                      <a:gd name="connsiteY51" fmla="*/ 746760 h 1544002"/>
                      <a:gd name="connsiteX52" fmla="*/ 802958 w 1643062"/>
                      <a:gd name="connsiteY52" fmla="*/ 762000 h 1544002"/>
                      <a:gd name="connsiteX53" fmla="*/ 870585 w 1643062"/>
                      <a:gd name="connsiteY53" fmla="*/ 824865 h 1544002"/>
                      <a:gd name="connsiteX54" fmla="*/ 892493 w 1643062"/>
                      <a:gd name="connsiteY54" fmla="*/ 845820 h 1544002"/>
                      <a:gd name="connsiteX55" fmla="*/ 906780 w 1643062"/>
                      <a:gd name="connsiteY55" fmla="*/ 860108 h 1544002"/>
                      <a:gd name="connsiteX56" fmla="*/ 922020 w 1643062"/>
                      <a:gd name="connsiteY56" fmla="*/ 874395 h 1544002"/>
                      <a:gd name="connsiteX57" fmla="*/ 1025843 w 1643062"/>
                      <a:gd name="connsiteY57" fmla="*/ 972503 h 1544002"/>
                      <a:gd name="connsiteX58" fmla="*/ 1041083 w 1643062"/>
                      <a:gd name="connsiteY58" fmla="*/ 986790 h 1544002"/>
                      <a:gd name="connsiteX59" fmla="*/ 1041083 w 1643062"/>
                      <a:gd name="connsiteY59" fmla="*/ 986790 h 1544002"/>
                      <a:gd name="connsiteX60" fmla="*/ 1062990 w 1643062"/>
                      <a:gd name="connsiteY60" fmla="*/ 1007745 h 1544002"/>
                      <a:gd name="connsiteX61" fmla="*/ 1144905 w 1643062"/>
                      <a:gd name="connsiteY61" fmla="*/ 1085850 h 1544002"/>
                      <a:gd name="connsiteX62" fmla="*/ 1160145 w 1643062"/>
                      <a:gd name="connsiteY62" fmla="*/ 1100138 h 1544002"/>
                      <a:gd name="connsiteX63" fmla="*/ 1211580 w 1643062"/>
                      <a:gd name="connsiteY63" fmla="*/ 1148715 h 1544002"/>
                      <a:gd name="connsiteX64" fmla="*/ 1233488 w 1643062"/>
                      <a:gd name="connsiteY64" fmla="*/ 1169670 h 1544002"/>
                      <a:gd name="connsiteX65" fmla="*/ 1263968 w 1643062"/>
                      <a:gd name="connsiteY65" fmla="*/ 1198245 h 1544002"/>
                      <a:gd name="connsiteX66" fmla="*/ 1279208 w 1643062"/>
                      <a:gd name="connsiteY66" fmla="*/ 1212533 h 1544002"/>
                      <a:gd name="connsiteX67" fmla="*/ 1383030 w 1643062"/>
                      <a:gd name="connsiteY67" fmla="*/ 1310640 h 1544002"/>
                      <a:gd name="connsiteX68" fmla="*/ 1383030 w 1643062"/>
                      <a:gd name="connsiteY68" fmla="*/ 1310640 h 1544002"/>
                      <a:gd name="connsiteX69" fmla="*/ 1398270 w 1643062"/>
                      <a:gd name="connsiteY69" fmla="*/ 1325880 h 1544002"/>
                      <a:gd name="connsiteX70" fmla="*/ 1404938 w 1643062"/>
                      <a:gd name="connsiteY70" fmla="*/ 1331595 h 1544002"/>
                      <a:gd name="connsiteX71" fmla="*/ 1502093 w 1643062"/>
                      <a:gd name="connsiteY71" fmla="*/ 1423988 h 1544002"/>
                      <a:gd name="connsiteX72" fmla="*/ 1517333 w 1643062"/>
                      <a:gd name="connsiteY72" fmla="*/ 1438275 h 1544002"/>
                      <a:gd name="connsiteX73" fmla="*/ 1553528 w 1643062"/>
                      <a:gd name="connsiteY73" fmla="*/ 1472565 h 1544002"/>
                      <a:gd name="connsiteX74" fmla="*/ 1575435 w 1643062"/>
                      <a:gd name="connsiteY74" fmla="*/ 1493520 h 1544002"/>
                      <a:gd name="connsiteX75" fmla="*/ 1628775 w 1643062"/>
                      <a:gd name="connsiteY75" fmla="*/ 1544003 h 1544002"/>
                      <a:gd name="connsiteX76" fmla="*/ 1628775 w 1643062"/>
                      <a:gd name="connsiteY76" fmla="*/ 1544003 h 1544002"/>
                      <a:gd name="connsiteX77" fmla="*/ 1636395 w 1643062"/>
                      <a:gd name="connsiteY77" fmla="*/ 1535430 h 1544002"/>
                      <a:gd name="connsiteX78" fmla="*/ 1643063 w 1643062"/>
                      <a:gd name="connsiteY78" fmla="*/ 1528763 h 1544002"/>
                      <a:gd name="connsiteX79" fmla="*/ 1603058 w 1643062"/>
                      <a:gd name="connsiteY79" fmla="*/ 1490663 h 15440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</a:cxnLst>
                    <a:rect l="l" t="t" r="r" b="b"/>
                    <a:pathLst>
                      <a:path w="1643062" h="1544002">
                        <a:moveTo>
                          <a:pt x="1581150" y="1469708"/>
                        </a:moveTo>
                        <a:lnTo>
                          <a:pt x="1531620" y="1423035"/>
                        </a:lnTo>
                        <a:lnTo>
                          <a:pt x="1516380" y="1408748"/>
                        </a:lnTo>
                        <a:lnTo>
                          <a:pt x="1432560" y="1328738"/>
                        </a:lnTo>
                        <a:lnTo>
                          <a:pt x="1412558" y="1310640"/>
                        </a:lnTo>
                        <a:lnTo>
                          <a:pt x="1410653" y="1307783"/>
                        </a:lnTo>
                        <a:lnTo>
                          <a:pt x="1397318" y="1296353"/>
                        </a:lnTo>
                        <a:lnTo>
                          <a:pt x="1293495" y="1197293"/>
                        </a:lnTo>
                        <a:lnTo>
                          <a:pt x="1278255" y="1183005"/>
                        </a:lnTo>
                        <a:lnTo>
                          <a:pt x="1261110" y="1166813"/>
                        </a:lnTo>
                        <a:lnTo>
                          <a:pt x="1239203" y="1146810"/>
                        </a:lnTo>
                        <a:lnTo>
                          <a:pt x="1174433" y="1084898"/>
                        </a:lnTo>
                        <a:lnTo>
                          <a:pt x="1159193" y="1070610"/>
                        </a:lnTo>
                        <a:lnTo>
                          <a:pt x="1090613" y="1004888"/>
                        </a:lnTo>
                        <a:lnTo>
                          <a:pt x="1068705" y="984885"/>
                        </a:lnTo>
                        <a:lnTo>
                          <a:pt x="1055370" y="971550"/>
                        </a:lnTo>
                        <a:lnTo>
                          <a:pt x="1040130" y="957263"/>
                        </a:lnTo>
                        <a:lnTo>
                          <a:pt x="936308" y="859155"/>
                        </a:lnTo>
                        <a:lnTo>
                          <a:pt x="921068" y="844868"/>
                        </a:lnTo>
                        <a:lnTo>
                          <a:pt x="920115" y="842963"/>
                        </a:lnTo>
                        <a:lnTo>
                          <a:pt x="898208" y="822960"/>
                        </a:lnTo>
                        <a:lnTo>
                          <a:pt x="817245" y="746760"/>
                        </a:lnTo>
                        <a:lnTo>
                          <a:pt x="802005" y="731520"/>
                        </a:lnTo>
                        <a:lnTo>
                          <a:pt x="758190" y="689610"/>
                        </a:lnTo>
                        <a:lnTo>
                          <a:pt x="698183" y="633413"/>
                        </a:lnTo>
                        <a:lnTo>
                          <a:pt x="682943" y="619125"/>
                        </a:lnTo>
                        <a:lnTo>
                          <a:pt x="580073" y="521018"/>
                        </a:lnTo>
                        <a:lnTo>
                          <a:pt x="564833" y="506730"/>
                        </a:lnTo>
                        <a:lnTo>
                          <a:pt x="461010" y="407670"/>
                        </a:lnTo>
                        <a:lnTo>
                          <a:pt x="445770" y="393383"/>
                        </a:lnTo>
                        <a:lnTo>
                          <a:pt x="341948" y="295275"/>
                        </a:lnTo>
                        <a:lnTo>
                          <a:pt x="326708" y="280988"/>
                        </a:lnTo>
                        <a:lnTo>
                          <a:pt x="222885" y="181928"/>
                        </a:lnTo>
                        <a:lnTo>
                          <a:pt x="207645" y="167640"/>
                        </a:lnTo>
                        <a:lnTo>
                          <a:pt x="103823" y="69533"/>
                        </a:lnTo>
                        <a:lnTo>
                          <a:pt x="88583" y="55245"/>
                        </a:lnTo>
                        <a:lnTo>
                          <a:pt x="30480" y="0"/>
                        </a:lnTo>
                        <a:lnTo>
                          <a:pt x="0" y="0"/>
                        </a:lnTo>
                        <a:lnTo>
                          <a:pt x="74295" y="70485"/>
                        </a:lnTo>
                        <a:lnTo>
                          <a:pt x="89535" y="84773"/>
                        </a:lnTo>
                        <a:lnTo>
                          <a:pt x="193358" y="182880"/>
                        </a:lnTo>
                        <a:lnTo>
                          <a:pt x="208598" y="197168"/>
                        </a:lnTo>
                        <a:lnTo>
                          <a:pt x="312420" y="296228"/>
                        </a:lnTo>
                        <a:lnTo>
                          <a:pt x="326708" y="310515"/>
                        </a:lnTo>
                        <a:lnTo>
                          <a:pt x="430530" y="408623"/>
                        </a:lnTo>
                        <a:lnTo>
                          <a:pt x="445770" y="422910"/>
                        </a:lnTo>
                        <a:lnTo>
                          <a:pt x="549593" y="521970"/>
                        </a:lnTo>
                        <a:lnTo>
                          <a:pt x="564833" y="536258"/>
                        </a:lnTo>
                        <a:lnTo>
                          <a:pt x="668655" y="634365"/>
                        </a:lnTo>
                        <a:lnTo>
                          <a:pt x="683895" y="648653"/>
                        </a:lnTo>
                        <a:lnTo>
                          <a:pt x="761048" y="721995"/>
                        </a:lnTo>
                        <a:lnTo>
                          <a:pt x="787718" y="746760"/>
                        </a:lnTo>
                        <a:lnTo>
                          <a:pt x="802958" y="762000"/>
                        </a:lnTo>
                        <a:lnTo>
                          <a:pt x="870585" y="824865"/>
                        </a:lnTo>
                        <a:lnTo>
                          <a:pt x="892493" y="845820"/>
                        </a:lnTo>
                        <a:lnTo>
                          <a:pt x="906780" y="860108"/>
                        </a:lnTo>
                        <a:lnTo>
                          <a:pt x="922020" y="874395"/>
                        </a:lnTo>
                        <a:lnTo>
                          <a:pt x="1025843" y="972503"/>
                        </a:lnTo>
                        <a:lnTo>
                          <a:pt x="1041083" y="986790"/>
                        </a:lnTo>
                        <a:lnTo>
                          <a:pt x="1041083" y="986790"/>
                        </a:lnTo>
                        <a:lnTo>
                          <a:pt x="1062990" y="1007745"/>
                        </a:lnTo>
                        <a:lnTo>
                          <a:pt x="1144905" y="1085850"/>
                        </a:lnTo>
                        <a:lnTo>
                          <a:pt x="1160145" y="1100138"/>
                        </a:lnTo>
                        <a:lnTo>
                          <a:pt x="1211580" y="1148715"/>
                        </a:lnTo>
                        <a:lnTo>
                          <a:pt x="1233488" y="1169670"/>
                        </a:lnTo>
                        <a:lnTo>
                          <a:pt x="1263968" y="1198245"/>
                        </a:lnTo>
                        <a:lnTo>
                          <a:pt x="1279208" y="1212533"/>
                        </a:lnTo>
                        <a:lnTo>
                          <a:pt x="1383030" y="1310640"/>
                        </a:lnTo>
                        <a:lnTo>
                          <a:pt x="1383030" y="1310640"/>
                        </a:lnTo>
                        <a:lnTo>
                          <a:pt x="1398270" y="1325880"/>
                        </a:lnTo>
                        <a:lnTo>
                          <a:pt x="1404938" y="1331595"/>
                        </a:lnTo>
                        <a:lnTo>
                          <a:pt x="1502093" y="1423988"/>
                        </a:lnTo>
                        <a:lnTo>
                          <a:pt x="1517333" y="1438275"/>
                        </a:lnTo>
                        <a:lnTo>
                          <a:pt x="1553528" y="1472565"/>
                        </a:lnTo>
                        <a:lnTo>
                          <a:pt x="1575435" y="1493520"/>
                        </a:lnTo>
                        <a:lnTo>
                          <a:pt x="1628775" y="1544003"/>
                        </a:lnTo>
                        <a:lnTo>
                          <a:pt x="1628775" y="1544003"/>
                        </a:lnTo>
                        <a:lnTo>
                          <a:pt x="1636395" y="1535430"/>
                        </a:lnTo>
                        <a:lnTo>
                          <a:pt x="1643063" y="1528763"/>
                        </a:lnTo>
                        <a:lnTo>
                          <a:pt x="1603058" y="1490663"/>
                        </a:lnTo>
                        <a:close/>
                      </a:path>
                    </a:pathLst>
                  </a:custGeom>
                  <a:solidFill>
                    <a:srgbClr val="F7977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6" name="任意多边形: 形状 48"/>
                  <p:cNvSpPr/>
                  <p:nvPr/>
                </p:nvSpPr>
                <p:spPr>
                  <a:xfrm>
                    <a:off x="7556182" y="2648902"/>
                    <a:ext cx="167640" cy="1558289"/>
                  </a:xfrm>
                  <a:custGeom>
                    <a:avLst/>
                    <a:gdLst>
                      <a:gd name="connsiteX0" fmla="*/ 165735 w 167640"/>
                      <a:gd name="connsiteY0" fmla="*/ 1543050 h 1558289"/>
                      <a:gd name="connsiteX1" fmla="*/ 151448 w 167640"/>
                      <a:gd name="connsiteY1" fmla="*/ 1388745 h 1558289"/>
                      <a:gd name="connsiteX2" fmla="*/ 149543 w 167640"/>
                      <a:gd name="connsiteY2" fmla="*/ 1366838 h 1558289"/>
                      <a:gd name="connsiteX3" fmla="*/ 135255 w 167640"/>
                      <a:gd name="connsiteY3" fmla="*/ 1212533 h 1558289"/>
                      <a:gd name="connsiteX4" fmla="*/ 133350 w 167640"/>
                      <a:gd name="connsiteY4" fmla="*/ 1190625 h 1558289"/>
                      <a:gd name="connsiteX5" fmla="*/ 119063 w 167640"/>
                      <a:gd name="connsiteY5" fmla="*/ 1036320 h 1558289"/>
                      <a:gd name="connsiteX6" fmla="*/ 117158 w 167640"/>
                      <a:gd name="connsiteY6" fmla="*/ 1014413 h 1558289"/>
                      <a:gd name="connsiteX7" fmla="*/ 102870 w 167640"/>
                      <a:gd name="connsiteY7" fmla="*/ 860108 h 1558289"/>
                      <a:gd name="connsiteX8" fmla="*/ 100013 w 167640"/>
                      <a:gd name="connsiteY8" fmla="*/ 838200 h 1558289"/>
                      <a:gd name="connsiteX9" fmla="*/ 85725 w 167640"/>
                      <a:gd name="connsiteY9" fmla="*/ 683895 h 1558289"/>
                      <a:gd name="connsiteX10" fmla="*/ 83820 w 167640"/>
                      <a:gd name="connsiteY10" fmla="*/ 661988 h 1558289"/>
                      <a:gd name="connsiteX11" fmla="*/ 69533 w 167640"/>
                      <a:gd name="connsiteY11" fmla="*/ 507683 h 1558289"/>
                      <a:gd name="connsiteX12" fmla="*/ 67628 w 167640"/>
                      <a:gd name="connsiteY12" fmla="*/ 485775 h 1558289"/>
                      <a:gd name="connsiteX13" fmla="*/ 53340 w 167640"/>
                      <a:gd name="connsiteY13" fmla="*/ 331470 h 1558289"/>
                      <a:gd name="connsiteX14" fmla="*/ 51435 w 167640"/>
                      <a:gd name="connsiteY14" fmla="*/ 309563 h 1558289"/>
                      <a:gd name="connsiteX15" fmla="*/ 37148 w 167640"/>
                      <a:gd name="connsiteY15" fmla="*/ 155258 h 1558289"/>
                      <a:gd name="connsiteX16" fmla="*/ 35243 w 167640"/>
                      <a:gd name="connsiteY16" fmla="*/ 133350 h 1558289"/>
                      <a:gd name="connsiteX17" fmla="*/ 22860 w 167640"/>
                      <a:gd name="connsiteY17" fmla="*/ 0 h 1558289"/>
                      <a:gd name="connsiteX18" fmla="*/ 0 w 167640"/>
                      <a:gd name="connsiteY18" fmla="*/ 0 h 1558289"/>
                      <a:gd name="connsiteX19" fmla="*/ 12383 w 167640"/>
                      <a:gd name="connsiteY19" fmla="*/ 135255 h 1558289"/>
                      <a:gd name="connsiteX20" fmla="*/ 14288 w 167640"/>
                      <a:gd name="connsiteY20" fmla="*/ 157163 h 1558289"/>
                      <a:gd name="connsiteX21" fmla="*/ 28575 w 167640"/>
                      <a:gd name="connsiteY21" fmla="*/ 311468 h 1558289"/>
                      <a:gd name="connsiteX22" fmla="*/ 30480 w 167640"/>
                      <a:gd name="connsiteY22" fmla="*/ 333375 h 1558289"/>
                      <a:gd name="connsiteX23" fmla="*/ 44768 w 167640"/>
                      <a:gd name="connsiteY23" fmla="*/ 487680 h 1558289"/>
                      <a:gd name="connsiteX24" fmla="*/ 47625 w 167640"/>
                      <a:gd name="connsiteY24" fmla="*/ 509588 h 1558289"/>
                      <a:gd name="connsiteX25" fmla="*/ 61913 w 167640"/>
                      <a:gd name="connsiteY25" fmla="*/ 663893 h 1558289"/>
                      <a:gd name="connsiteX26" fmla="*/ 63818 w 167640"/>
                      <a:gd name="connsiteY26" fmla="*/ 685800 h 1558289"/>
                      <a:gd name="connsiteX27" fmla="*/ 78105 w 167640"/>
                      <a:gd name="connsiteY27" fmla="*/ 840105 h 1558289"/>
                      <a:gd name="connsiteX28" fmla="*/ 80010 w 167640"/>
                      <a:gd name="connsiteY28" fmla="*/ 862013 h 1558289"/>
                      <a:gd name="connsiteX29" fmla="*/ 94298 w 167640"/>
                      <a:gd name="connsiteY29" fmla="*/ 1016318 h 1558289"/>
                      <a:gd name="connsiteX30" fmla="*/ 96203 w 167640"/>
                      <a:gd name="connsiteY30" fmla="*/ 1038225 h 1558289"/>
                      <a:gd name="connsiteX31" fmla="*/ 110490 w 167640"/>
                      <a:gd name="connsiteY31" fmla="*/ 1192530 h 1558289"/>
                      <a:gd name="connsiteX32" fmla="*/ 112395 w 167640"/>
                      <a:gd name="connsiteY32" fmla="*/ 1214438 h 1558289"/>
                      <a:gd name="connsiteX33" fmla="*/ 126683 w 167640"/>
                      <a:gd name="connsiteY33" fmla="*/ 1368743 h 1558289"/>
                      <a:gd name="connsiteX34" fmla="*/ 129540 w 167640"/>
                      <a:gd name="connsiteY34" fmla="*/ 1390650 h 1558289"/>
                      <a:gd name="connsiteX35" fmla="*/ 142875 w 167640"/>
                      <a:gd name="connsiteY35" fmla="*/ 1544955 h 1558289"/>
                      <a:gd name="connsiteX36" fmla="*/ 144780 w 167640"/>
                      <a:gd name="connsiteY36" fmla="*/ 1558290 h 1558289"/>
                      <a:gd name="connsiteX37" fmla="*/ 167640 w 167640"/>
                      <a:gd name="connsiteY37" fmla="*/ 1558290 h 15582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167640" h="1558289">
                        <a:moveTo>
                          <a:pt x="165735" y="1543050"/>
                        </a:moveTo>
                        <a:lnTo>
                          <a:pt x="151448" y="1388745"/>
                        </a:lnTo>
                        <a:lnTo>
                          <a:pt x="149543" y="1366838"/>
                        </a:lnTo>
                        <a:lnTo>
                          <a:pt x="135255" y="1212533"/>
                        </a:lnTo>
                        <a:lnTo>
                          <a:pt x="133350" y="1190625"/>
                        </a:lnTo>
                        <a:lnTo>
                          <a:pt x="119063" y="1036320"/>
                        </a:lnTo>
                        <a:lnTo>
                          <a:pt x="117158" y="1014413"/>
                        </a:lnTo>
                        <a:lnTo>
                          <a:pt x="102870" y="860108"/>
                        </a:lnTo>
                        <a:lnTo>
                          <a:pt x="100013" y="838200"/>
                        </a:lnTo>
                        <a:lnTo>
                          <a:pt x="85725" y="683895"/>
                        </a:lnTo>
                        <a:lnTo>
                          <a:pt x="83820" y="661988"/>
                        </a:lnTo>
                        <a:lnTo>
                          <a:pt x="69533" y="507683"/>
                        </a:lnTo>
                        <a:lnTo>
                          <a:pt x="67628" y="485775"/>
                        </a:lnTo>
                        <a:lnTo>
                          <a:pt x="53340" y="331470"/>
                        </a:lnTo>
                        <a:lnTo>
                          <a:pt x="51435" y="309563"/>
                        </a:lnTo>
                        <a:lnTo>
                          <a:pt x="37148" y="155258"/>
                        </a:lnTo>
                        <a:lnTo>
                          <a:pt x="35243" y="133350"/>
                        </a:lnTo>
                        <a:lnTo>
                          <a:pt x="22860" y="0"/>
                        </a:lnTo>
                        <a:lnTo>
                          <a:pt x="0" y="0"/>
                        </a:lnTo>
                        <a:lnTo>
                          <a:pt x="12383" y="135255"/>
                        </a:lnTo>
                        <a:lnTo>
                          <a:pt x="14288" y="157163"/>
                        </a:lnTo>
                        <a:lnTo>
                          <a:pt x="28575" y="311468"/>
                        </a:lnTo>
                        <a:lnTo>
                          <a:pt x="30480" y="333375"/>
                        </a:lnTo>
                        <a:lnTo>
                          <a:pt x="44768" y="487680"/>
                        </a:lnTo>
                        <a:lnTo>
                          <a:pt x="47625" y="509588"/>
                        </a:lnTo>
                        <a:lnTo>
                          <a:pt x="61913" y="663893"/>
                        </a:lnTo>
                        <a:lnTo>
                          <a:pt x="63818" y="685800"/>
                        </a:lnTo>
                        <a:lnTo>
                          <a:pt x="78105" y="840105"/>
                        </a:lnTo>
                        <a:lnTo>
                          <a:pt x="80010" y="862013"/>
                        </a:lnTo>
                        <a:lnTo>
                          <a:pt x="94298" y="1016318"/>
                        </a:lnTo>
                        <a:lnTo>
                          <a:pt x="96203" y="1038225"/>
                        </a:lnTo>
                        <a:lnTo>
                          <a:pt x="110490" y="1192530"/>
                        </a:lnTo>
                        <a:lnTo>
                          <a:pt x="112395" y="1214438"/>
                        </a:lnTo>
                        <a:lnTo>
                          <a:pt x="126683" y="1368743"/>
                        </a:lnTo>
                        <a:lnTo>
                          <a:pt x="129540" y="1390650"/>
                        </a:lnTo>
                        <a:lnTo>
                          <a:pt x="142875" y="1544955"/>
                        </a:lnTo>
                        <a:lnTo>
                          <a:pt x="144780" y="1558290"/>
                        </a:lnTo>
                        <a:lnTo>
                          <a:pt x="167640" y="1558290"/>
                        </a:lnTo>
                        <a:close/>
                      </a:path>
                    </a:pathLst>
                  </a:custGeom>
                  <a:solidFill>
                    <a:srgbClr val="F79777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  <p:sp>
            <p:nvSpPr>
              <p:cNvPr id="347" name="任意多边形: 形状 49"/>
              <p:cNvSpPr/>
              <p:nvPr/>
            </p:nvSpPr>
            <p:spPr>
              <a:xfrm>
                <a:off x="4693919" y="3891915"/>
                <a:ext cx="3224" cy="1346"/>
              </a:xfrm>
              <a:custGeom>
                <a:avLst/>
                <a:gdLst>
                  <a:gd name="connsiteX0" fmla="*/ 0 w 3224"/>
                  <a:gd name="connsiteY0" fmla="*/ 0 h 1346"/>
                  <a:gd name="connsiteX1" fmla="*/ 0 w 3224"/>
                  <a:gd name="connsiteY1" fmla="*/ 952 h 1346"/>
                  <a:gd name="connsiteX2" fmla="*/ 0 w 3224"/>
                  <a:gd name="connsiteY2" fmla="*/ 0 h 13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4" h="1346">
                    <a:moveTo>
                      <a:pt x="0" y="0"/>
                    </a:moveTo>
                    <a:lnTo>
                      <a:pt x="0" y="952"/>
                    </a:lnTo>
                    <a:cubicBezTo>
                      <a:pt x="3810" y="1905"/>
                      <a:pt x="4763" y="952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8" name="任意多边形: 形状 50"/>
              <p:cNvSpPr/>
              <p:nvPr/>
            </p:nvSpPr>
            <p:spPr>
              <a:xfrm>
                <a:off x="6462712" y="2745104"/>
                <a:ext cx="46925" cy="5715"/>
              </a:xfrm>
              <a:custGeom>
                <a:avLst/>
                <a:gdLst>
                  <a:gd name="connsiteX0" fmla="*/ 43815 w 46925"/>
                  <a:gd name="connsiteY0" fmla="*/ 0 h 5715"/>
                  <a:gd name="connsiteX1" fmla="*/ 0 w 46925"/>
                  <a:gd name="connsiteY1" fmla="*/ 5715 h 5715"/>
                  <a:gd name="connsiteX2" fmla="*/ 46672 w 46925"/>
                  <a:gd name="connsiteY2" fmla="*/ 2858 h 5715"/>
                  <a:gd name="connsiteX3" fmla="*/ 43815 w 46925"/>
                  <a:gd name="connsiteY3" fmla="*/ 0 h 5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925" h="5715">
                    <a:moveTo>
                      <a:pt x="43815" y="0"/>
                    </a:moveTo>
                    <a:cubicBezTo>
                      <a:pt x="14288" y="2858"/>
                      <a:pt x="2858" y="3810"/>
                      <a:pt x="0" y="5715"/>
                    </a:cubicBezTo>
                    <a:cubicBezTo>
                      <a:pt x="14288" y="4763"/>
                      <a:pt x="30480" y="3810"/>
                      <a:pt x="46672" y="2858"/>
                    </a:cubicBezTo>
                    <a:cubicBezTo>
                      <a:pt x="47625" y="953"/>
                      <a:pt x="45720" y="0"/>
                      <a:pt x="43815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9" name="任意多边形: 形状 51"/>
              <p:cNvSpPr/>
              <p:nvPr/>
            </p:nvSpPr>
            <p:spPr>
              <a:xfrm>
                <a:off x="5818822" y="276987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0" name="任意多边形: 形状 52"/>
              <p:cNvSpPr/>
              <p:nvPr/>
            </p:nvSpPr>
            <p:spPr>
              <a:xfrm>
                <a:off x="4728210" y="3701414"/>
                <a:ext cx="3809" cy="9525"/>
              </a:xfrm>
              <a:custGeom>
                <a:avLst/>
                <a:gdLst>
                  <a:gd name="connsiteX0" fmla="*/ 3810 w 3809"/>
                  <a:gd name="connsiteY0" fmla="*/ 0 h 9525"/>
                  <a:gd name="connsiteX1" fmla="*/ 3810 w 3809"/>
                  <a:gd name="connsiteY1" fmla="*/ 0 h 9525"/>
                  <a:gd name="connsiteX2" fmla="*/ 3810 w 3809"/>
                  <a:gd name="connsiteY2" fmla="*/ 0 h 9525"/>
                  <a:gd name="connsiteX3" fmla="*/ 3810 w 3809"/>
                  <a:gd name="connsiteY3" fmla="*/ 0 h 9525"/>
                  <a:gd name="connsiteX4" fmla="*/ 3810 w 3809"/>
                  <a:gd name="connsiteY4" fmla="*/ 0 h 9525"/>
                  <a:gd name="connsiteX5" fmla="*/ 0 w 3809"/>
                  <a:gd name="connsiteY5" fmla="*/ 0 h 9525"/>
                  <a:gd name="connsiteX6" fmla="*/ 3810 w 3809"/>
                  <a:gd name="connsiteY6" fmla="*/ 0 h 9525"/>
                  <a:gd name="connsiteX7" fmla="*/ 3810 w 3809"/>
                  <a:gd name="connsiteY7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09" h="9525">
                    <a:moveTo>
                      <a:pt x="3810" y="0"/>
                    </a:moveTo>
                    <a:cubicBezTo>
                      <a:pt x="3810" y="0"/>
                      <a:pt x="3810" y="0"/>
                      <a:pt x="3810" y="0"/>
                    </a:cubicBezTo>
                    <a:lnTo>
                      <a:pt x="3810" y="0"/>
                    </a:lnTo>
                    <a:lnTo>
                      <a:pt x="3810" y="0"/>
                    </a:lnTo>
                    <a:lnTo>
                      <a:pt x="3810" y="0"/>
                    </a:lnTo>
                    <a:lnTo>
                      <a:pt x="0" y="0"/>
                    </a:lnTo>
                    <a:cubicBezTo>
                      <a:pt x="1905" y="0"/>
                      <a:pt x="2857" y="0"/>
                      <a:pt x="3810" y="0"/>
                    </a:cubicBezTo>
                    <a:cubicBezTo>
                      <a:pt x="3810" y="0"/>
                      <a:pt x="3810" y="0"/>
                      <a:pt x="381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1" name="任意多边形: 形状 53"/>
              <p:cNvSpPr/>
              <p:nvPr/>
            </p:nvSpPr>
            <p:spPr>
              <a:xfrm>
                <a:off x="4751069" y="2788920"/>
                <a:ext cx="29527" cy="7620"/>
              </a:xfrm>
              <a:custGeom>
                <a:avLst/>
                <a:gdLst>
                  <a:gd name="connsiteX0" fmla="*/ 3810 w 29527"/>
                  <a:gd name="connsiteY0" fmla="*/ 5715 h 7620"/>
                  <a:gd name="connsiteX1" fmla="*/ 3810 w 29527"/>
                  <a:gd name="connsiteY1" fmla="*/ 5715 h 7620"/>
                  <a:gd name="connsiteX2" fmla="*/ 5715 w 29527"/>
                  <a:gd name="connsiteY2" fmla="*/ 6667 h 7620"/>
                  <a:gd name="connsiteX3" fmla="*/ 29528 w 29527"/>
                  <a:gd name="connsiteY3" fmla="*/ 6667 h 7620"/>
                  <a:gd name="connsiteX4" fmla="*/ 9525 w 29527"/>
                  <a:gd name="connsiteY4" fmla="*/ 7620 h 7620"/>
                  <a:gd name="connsiteX5" fmla="*/ 9525 w 29527"/>
                  <a:gd name="connsiteY5" fmla="*/ 7620 h 7620"/>
                  <a:gd name="connsiteX6" fmla="*/ 29528 w 29527"/>
                  <a:gd name="connsiteY6" fmla="*/ 7620 h 7620"/>
                  <a:gd name="connsiteX7" fmla="*/ 29528 w 29527"/>
                  <a:gd name="connsiteY7" fmla="*/ 3810 h 7620"/>
                  <a:gd name="connsiteX8" fmla="*/ 25718 w 29527"/>
                  <a:gd name="connsiteY8" fmla="*/ 3810 h 7620"/>
                  <a:gd name="connsiteX9" fmla="*/ 29528 w 29527"/>
                  <a:gd name="connsiteY9" fmla="*/ 2858 h 7620"/>
                  <a:gd name="connsiteX10" fmla="*/ 29528 w 29527"/>
                  <a:gd name="connsiteY10" fmla="*/ 0 h 7620"/>
                  <a:gd name="connsiteX11" fmla="*/ 14288 w 29527"/>
                  <a:gd name="connsiteY11" fmla="*/ 2858 h 7620"/>
                  <a:gd name="connsiteX12" fmla="*/ 1905 w 29527"/>
                  <a:gd name="connsiteY12" fmla="*/ 3810 h 7620"/>
                  <a:gd name="connsiteX13" fmla="*/ 0 w 29527"/>
                  <a:gd name="connsiteY13" fmla="*/ 3810 h 7620"/>
                  <a:gd name="connsiteX14" fmla="*/ 3810 w 29527"/>
                  <a:gd name="connsiteY14" fmla="*/ 4763 h 7620"/>
                  <a:gd name="connsiteX15" fmla="*/ 3810 w 29527"/>
                  <a:gd name="connsiteY15" fmla="*/ 5715 h 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527" h="7620">
                    <a:moveTo>
                      <a:pt x="3810" y="5715"/>
                    </a:moveTo>
                    <a:cubicBezTo>
                      <a:pt x="3810" y="5715"/>
                      <a:pt x="3810" y="6667"/>
                      <a:pt x="3810" y="5715"/>
                    </a:cubicBezTo>
                    <a:cubicBezTo>
                      <a:pt x="4763" y="5715"/>
                      <a:pt x="4763" y="6667"/>
                      <a:pt x="5715" y="6667"/>
                    </a:cubicBezTo>
                    <a:cubicBezTo>
                      <a:pt x="13335" y="6667"/>
                      <a:pt x="21907" y="6667"/>
                      <a:pt x="29528" y="6667"/>
                    </a:cubicBezTo>
                    <a:cubicBezTo>
                      <a:pt x="20003" y="6667"/>
                      <a:pt x="9525" y="7620"/>
                      <a:pt x="9525" y="7620"/>
                    </a:cubicBezTo>
                    <a:cubicBezTo>
                      <a:pt x="9525" y="7620"/>
                      <a:pt x="9525" y="7620"/>
                      <a:pt x="9525" y="7620"/>
                    </a:cubicBezTo>
                    <a:cubicBezTo>
                      <a:pt x="16193" y="7620"/>
                      <a:pt x="22860" y="7620"/>
                      <a:pt x="29528" y="7620"/>
                    </a:cubicBezTo>
                    <a:lnTo>
                      <a:pt x="29528" y="3810"/>
                    </a:lnTo>
                    <a:lnTo>
                      <a:pt x="25718" y="3810"/>
                    </a:lnTo>
                    <a:cubicBezTo>
                      <a:pt x="26670" y="3810"/>
                      <a:pt x="28575" y="3810"/>
                      <a:pt x="29528" y="2858"/>
                    </a:cubicBezTo>
                    <a:lnTo>
                      <a:pt x="29528" y="0"/>
                    </a:lnTo>
                    <a:cubicBezTo>
                      <a:pt x="27623" y="952"/>
                      <a:pt x="21907" y="1905"/>
                      <a:pt x="14288" y="2858"/>
                    </a:cubicBezTo>
                    <a:cubicBezTo>
                      <a:pt x="10478" y="2858"/>
                      <a:pt x="6668" y="3810"/>
                      <a:pt x="1905" y="3810"/>
                    </a:cubicBezTo>
                    <a:cubicBezTo>
                      <a:pt x="953" y="3810"/>
                      <a:pt x="953" y="3810"/>
                      <a:pt x="0" y="3810"/>
                    </a:cubicBezTo>
                    <a:cubicBezTo>
                      <a:pt x="953" y="3810"/>
                      <a:pt x="1905" y="3810"/>
                      <a:pt x="3810" y="4763"/>
                    </a:cubicBezTo>
                    <a:cubicBezTo>
                      <a:pt x="2857" y="5715"/>
                      <a:pt x="3810" y="5715"/>
                      <a:pt x="3810" y="571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2" name="任意多边形: 形状 54"/>
              <p:cNvSpPr/>
              <p:nvPr/>
            </p:nvSpPr>
            <p:spPr>
              <a:xfrm>
                <a:off x="5817870" y="2771775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3" name="任意多边形: 形状 55"/>
              <p:cNvSpPr/>
              <p:nvPr/>
            </p:nvSpPr>
            <p:spPr>
              <a:xfrm>
                <a:off x="4680585" y="2796540"/>
                <a:ext cx="82226" cy="6667"/>
              </a:xfrm>
              <a:custGeom>
                <a:avLst/>
                <a:gdLst>
                  <a:gd name="connsiteX0" fmla="*/ 80010 w 82226"/>
                  <a:gd name="connsiteY0" fmla="*/ 0 h 6667"/>
                  <a:gd name="connsiteX1" fmla="*/ 77152 w 82226"/>
                  <a:gd name="connsiteY1" fmla="*/ 0 h 6667"/>
                  <a:gd name="connsiteX2" fmla="*/ 77152 w 82226"/>
                  <a:gd name="connsiteY2" fmla="*/ 0 h 6667"/>
                  <a:gd name="connsiteX3" fmla="*/ 75247 w 82226"/>
                  <a:gd name="connsiteY3" fmla="*/ 0 h 6667"/>
                  <a:gd name="connsiteX4" fmla="*/ 71438 w 82226"/>
                  <a:gd name="connsiteY4" fmla="*/ 952 h 6667"/>
                  <a:gd name="connsiteX5" fmla="*/ 64770 w 82226"/>
                  <a:gd name="connsiteY5" fmla="*/ 1905 h 6667"/>
                  <a:gd name="connsiteX6" fmla="*/ 34290 w 82226"/>
                  <a:gd name="connsiteY6" fmla="*/ 3810 h 6667"/>
                  <a:gd name="connsiteX7" fmla="*/ 4763 w 82226"/>
                  <a:gd name="connsiteY7" fmla="*/ 4763 h 6667"/>
                  <a:gd name="connsiteX8" fmla="*/ 2857 w 82226"/>
                  <a:gd name="connsiteY8" fmla="*/ 4763 h 6667"/>
                  <a:gd name="connsiteX9" fmla="*/ 0 w 82226"/>
                  <a:gd name="connsiteY9" fmla="*/ 6667 h 6667"/>
                  <a:gd name="connsiteX10" fmla="*/ 80010 w 82226"/>
                  <a:gd name="connsiteY10" fmla="*/ 0 h 6667"/>
                  <a:gd name="connsiteX11" fmla="*/ 80010 w 82226"/>
                  <a:gd name="connsiteY11" fmla="*/ 0 h 6667"/>
                  <a:gd name="connsiteX12" fmla="*/ 80010 w 82226"/>
                  <a:gd name="connsiteY12" fmla="*/ 0 h 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226" h="6667">
                    <a:moveTo>
                      <a:pt x="80010" y="0"/>
                    </a:moveTo>
                    <a:cubicBezTo>
                      <a:pt x="79057" y="0"/>
                      <a:pt x="78105" y="0"/>
                      <a:pt x="77152" y="0"/>
                    </a:cubicBezTo>
                    <a:cubicBezTo>
                      <a:pt x="77152" y="0"/>
                      <a:pt x="77152" y="0"/>
                      <a:pt x="77152" y="0"/>
                    </a:cubicBezTo>
                    <a:lnTo>
                      <a:pt x="75247" y="0"/>
                    </a:lnTo>
                    <a:cubicBezTo>
                      <a:pt x="74295" y="0"/>
                      <a:pt x="73342" y="0"/>
                      <a:pt x="71438" y="952"/>
                    </a:cubicBezTo>
                    <a:lnTo>
                      <a:pt x="64770" y="1905"/>
                    </a:lnTo>
                    <a:cubicBezTo>
                      <a:pt x="55245" y="2857"/>
                      <a:pt x="44767" y="3810"/>
                      <a:pt x="34290" y="3810"/>
                    </a:cubicBezTo>
                    <a:cubicBezTo>
                      <a:pt x="23813" y="3810"/>
                      <a:pt x="14288" y="4763"/>
                      <a:pt x="4763" y="4763"/>
                    </a:cubicBezTo>
                    <a:cubicBezTo>
                      <a:pt x="3810" y="4763"/>
                      <a:pt x="3810" y="4763"/>
                      <a:pt x="2857" y="4763"/>
                    </a:cubicBezTo>
                    <a:cubicBezTo>
                      <a:pt x="5715" y="5715"/>
                      <a:pt x="4763" y="5715"/>
                      <a:pt x="0" y="6667"/>
                    </a:cubicBezTo>
                    <a:cubicBezTo>
                      <a:pt x="9525" y="6667"/>
                      <a:pt x="97155" y="3810"/>
                      <a:pt x="80010" y="0"/>
                    </a:cubicBezTo>
                    <a:cubicBezTo>
                      <a:pt x="80010" y="0"/>
                      <a:pt x="80010" y="0"/>
                      <a:pt x="80010" y="0"/>
                    </a:cubicBezTo>
                    <a:cubicBezTo>
                      <a:pt x="80010" y="0"/>
                      <a:pt x="80010" y="0"/>
                      <a:pt x="8001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4" name="任意多边形: 形状 56"/>
              <p:cNvSpPr/>
              <p:nvPr/>
            </p:nvSpPr>
            <p:spPr>
              <a:xfrm>
                <a:off x="4705350" y="3695700"/>
                <a:ext cx="15239" cy="5714"/>
              </a:xfrm>
              <a:custGeom>
                <a:avLst/>
                <a:gdLst>
                  <a:gd name="connsiteX0" fmla="*/ 12382 w 15239"/>
                  <a:gd name="connsiteY0" fmla="*/ 4763 h 5714"/>
                  <a:gd name="connsiteX1" fmla="*/ 15240 w 15239"/>
                  <a:gd name="connsiteY1" fmla="*/ 5715 h 5714"/>
                  <a:gd name="connsiteX2" fmla="*/ 8573 w 15239"/>
                  <a:gd name="connsiteY2" fmla="*/ 952 h 5714"/>
                  <a:gd name="connsiteX3" fmla="*/ 0 w 15239"/>
                  <a:gd name="connsiteY3" fmla="*/ 0 h 5714"/>
                  <a:gd name="connsiteX4" fmla="*/ 1905 w 15239"/>
                  <a:gd name="connsiteY4" fmla="*/ 1905 h 5714"/>
                  <a:gd name="connsiteX5" fmla="*/ 2857 w 15239"/>
                  <a:gd name="connsiteY5" fmla="*/ 2858 h 5714"/>
                  <a:gd name="connsiteX6" fmla="*/ 12382 w 15239"/>
                  <a:gd name="connsiteY6" fmla="*/ 4763 h 5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239" h="5714">
                    <a:moveTo>
                      <a:pt x="12382" y="4763"/>
                    </a:moveTo>
                    <a:lnTo>
                      <a:pt x="15240" y="5715"/>
                    </a:lnTo>
                    <a:cubicBezTo>
                      <a:pt x="13335" y="3810"/>
                      <a:pt x="11430" y="1905"/>
                      <a:pt x="8573" y="952"/>
                    </a:cubicBezTo>
                    <a:lnTo>
                      <a:pt x="0" y="0"/>
                    </a:lnTo>
                    <a:cubicBezTo>
                      <a:pt x="952" y="952"/>
                      <a:pt x="952" y="952"/>
                      <a:pt x="1905" y="1905"/>
                    </a:cubicBezTo>
                    <a:cubicBezTo>
                      <a:pt x="1905" y="1905"/>
                      <a:pt x="2857" y="1905"/>
                      <a:pt x="2857" y="2858"/>
                    </a:cubicBezTo>
                    <a:cubicBezTo>
                      <a:pt x="2857" y="2858"/>
                      <a:pt x="8573" y="3810"/>
                      <a:pt x="12382" y="476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5" name="任意多边形: 形状 57"/>
              <p:cNvSpPr/>
              <p:nvPr/>
            </p:nvSpPr>
            <p:spPr>
              <a:xfrm>
                <a:off x="4738687" y="2794634"/>
                <a:ext cx="15954" cy="952"/>
              </a:xfrm>
              <a:custGeom>
                <a:avLst/>
                <a:gdLst>
                  <a:gd name="connsiteX0" fmla="*/ 15240 w 15954"/>
                  <a:gd name="connsiteY0" fmla="*/ 953 h 952"/>
                  <a:gd name="connsiteX1" fmla="*/ 15240 w 15954"/>
                  <a:gd name="connsiteY1" fmla="*/ 953 h 952"/>
                  <a:gd name="connsiteX2" fmla="*/ 15240 w 15954"/>
                  <a:gd name="connsiteY2" fmla="*/ 953 h 952"/>
                  <a:gd name="connsiteX3" fmla="*/ 2857 w 15954"/>
                  <a:gd name="connsiteY3" fmla="*/ 0 h 952"/>
                  <a:gd name="connsiteX4" fmla="*/ 952 w 15954"/>
                  <a:gd name="connsiteY4" fmla="*/ 0 h 952"/>
                  <a:gd name="connsiteX5" fmla="*/ 0 w 15954"/>
                  <a:gd name="connsiteY5" fmla="*/ 0 h 952"/>
                  <a:gd name="connsiteX6" fmla="*/ 0 w 15954"/>
                  <a:gd name="connsiteY6" fmla="*/ 0 h 952"/>
                  <a:gd name="connsiteX7" fmla="*/ 0 w 15954"/>
                  <a:gd name="connsiteY7" fmla="*/ 0 h 952"/>
                  <a:gd name="connsiteX8" fmla="*/ 2857 w 15954"/>
                  <a:gd name="connsiteY8" fmla="*/ 953 h 952"/>
                  <a:gd name="connsiteX9" fmla="*/ 15240 w 15954"/>
                  <a:gd name="connsiteY9" fmla="*/ 953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954" h="952">
                    <a:moveTo>
                      <a:pt x="15240" y="953"/>
                    </a:moveTo>
                    <a:cubicBezTo>
                      <a:pt x="16193" y="953"/>
                      <a:pt x="16193" y="953"/>
                      <a:pt x="15240" y="953"/>
                    </a:cubicBezTo>
                    <a:cubicBezTo>
                      <a:pt x="16193" y="953"/>
                      <a:pt x="16193" y="953"/>
                      <a:pt x="15240" y="953"/>
                    </a:cubicBezTo>
                    <a:cubicBezTo>
                      <a:pt x="11430" y="0"/>
                      <a:pt x="6668" y="0"/>
                      <a:pt x="2857" y="0"/>
                    </a:cubicBezTo>
                    <a:cubicBezTo>
                      <a:pt x="1905" y="0"/>
                      <a:pt x="1905" y="0"/>
                      <a:pt x="952" y="0"/>
                    </a:cubicBezTo>
                    <a:cubicBezTo>
                      <a:pt x="952" y="0"/>
                      <a:pt x="95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952" y="0"/>
                      <a:pt x="2857" y="953"/>
                    </a:cubicBezTo>
                    <a:cubicBezTo>
                      <a:pt x="5715" y="953"/>
                      <a:pt x="10477" y="953"/>
                      <a:pt x="15240" y="95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6" name="任意多边形: 形状 58"/>
              <p:cNvSpPr/>
              <p:nvPr/>
            </p:nvSpPr>
            <p:spPr>
              <a:xfrm>
                <a:off x="4694158" y="3891915"/>
                <a:ext cx="714" cy="9525"/>
              </a:xfrm>
              <a:custGeom>
                <a:avLst/>
                <a:gdLst>
                  <a:gd name="connsiteX0" fmla="*/ 714 w 714"/>
                  <a:gd name="connsiteY0" fmla="*/ 0 h 9525"/>
                  <a:gd name="connsiteX1" fmla="*/ 714 w 714"/>
                  <a:gd name="connsiteY1" fmla="*/ 0 h 9525"/>
                  <a:gd name="connsiteX2" fmla="*/ 714 w 714"/>
                  <a:gd name="connsiteY2" fmla="*/ 0 h 9525"/>
                  <a:gd name="connsiteX3" fmla="*/ 714 w 714"/>
                  <a:gd name="connsiteY3" fmla="*/ 0 h 9525"/>
                  <a:gd name="connsiteX4" fmla="*/ 714 w 714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" h="9525">
                    <a:moveTo>
                      <a:pt x="714" y="0"/>
                    </a:moveTo>
                    <a:cubicBezTo>
                      <a:pt x="-238" y="0"/>
                      <a:pt x="-238" y="0"/>
                      <a:pt x="714" y="0"/>
                    </a:cubicBezTo>
                    <a:lnTo>
                      <a:pt x="714" y="0"/>
                    </a:lnTo>
                    <a:cubicBezTo>
                      <a:pt x="-238" y="0"/>
                      <a:pt x="-238" y="0"/>
                      <a:pt x="714" y="0"/>
                    </a:cubicBezTo>
                    <a:lnTo>
                      <a:pt x="714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7" name="任意多边形: 形状 59"/>
              <p:cNvSpPr/>
              <p:nvPr/>
            </p:nvSpPr>
            <p:spPr>
              <a:xfrm>
                <a:off x="5453062" y="2787015"/>
                <a:ext cx="4762" cy="714"/>
              </a:xfrm>
              <a:custGeom>
                <a:avLst/>
                <a:gdLst>
                  <a:gd name="connsiteX0" fmla="*/ 4763 w 4762"/>
                  <a:gd name="connsiteY0" fmla="*/ 0 h 714"/>
                  <a:gd name="connsiteX1" fmla="*/ 0 w 4762"/>
                  <a:gd name="connsiteY1" fmla="*/ 0 h 714"/>
                  <a:gd name="connsiteX2" fmla="*/ 4763 w 4762"/>
                  <a:gd name="connsiteY2" fmla="*/ 0 h 714"/>
                  <a:gd name="connsiteX3" fmla="*/ 4763 w 4762"/>
                  <a:gd name="connsiteY3" fmla="*/ 0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714">
                    <a:moveTo>
                      <a:pt x="4763" y="0"/>
                    </a:moveTo>
                    <a:cubicBezTo>
                      <a:pt x="2858" y="0"/>
                      <a:pt x="952" y="0"/>
                      <a:pt x="0" y="0"/>
                    </a:cubicBezTo>
                    <a:cubicBezTo>
                      <a:pt x="1905" y="952"/>
                      <a:pt x="3810" y="952"/>
                      <a:pt x="4763" y="0"/>
                    </a:cubicBezTo>
                    <a:cubicBezTo>
                      <a:pt x="4763" y="0"/>
                      <a:pt x="4763" y="0"/>
                      <a:pt x="476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8" name="任意多边形: 形状 60"/>
              <p:cNvSpPr/>
              <p:nvPr/>
            </p:nvSpPr>
            <p:spPr>
              <a:xfrm>
                <a:off x="5817870" y="2771775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9" name="任意多边形: 形状 61"/>
              <p:cNvSpPr/>
              <p:nvPr/>
            </p:nvSpPr>
            <p:spPr>
              <a:xfrm>
                <a:off x="4641532" y="2818447"/>
                <a:ext cx="3810" cy="9525"/>
              </a:xfrm>
              <a:custGeom>
                <a:avLst/>
                <a:gdLst>
                  <a:gd name="connsiteX0" fmla="*/ 3810 w 3810"/>
                  <a:gd name="connsiteY0" fmla="*/ 0 h 9525"/>
                  <a:gd name="connsiteX1" fmla="*/ 0 w 3810"/>
                  <a:gd name="connsiteY1" fmla="*/ 0 h 9525"/>
                  <a:gd name="connsiteX2" fmla="*/ 0 w 3810"/>
                  <a:gd name="connsiteY2" fmla="*/ 0 h 9525"/>
                  <a:gd name="connsiteX3" fmla="*/ 3810 w 3810"/>
                  <a:gd name="connsiteY3" fmla="*/ 0 h 9525"/>
                  <a:gd name="connsiteX4" fmla="*/ 3810 w 3810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" h="9525">
                    <a:moveTo>
                      <a:pt x="381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3810" y="0"/>
                    </a:lnTo>
                    <a:cubicBezTo>
                      <a:pt x="3810" y="0"/>
                      <a:pt x="3810" y="0"/>
                      <a:pt x="381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0" name="任意多边形: 形状 62"/>
              <p:cNvSpPr/>
              <p:nvPr/>
            </p:nvSpPr>
            <p:spPr>
              <a:xfrm>
                <a:off x="4783455" y="2792445"/>
                <a:ext cx="274319" cy="7904"/>
              </a:xfrm>
              <a:custGeom>
                <a:avLst/>
                <a:gdLst>
                  <a:gd name="connsiteX0" fmla="*/ 123825 w 274319"/>
                  <a:gd name="connsiteY0" fmla="*/ 3142 h 7904"/>
                  <a:gd name="connsiteX1" fmla="*/ 245745 w 274319"/>
                  <a:gd name="connsiteY1" fmla="*/ 2190 h 7904"/>
                  <a:gd name="connsiteX2" fmla="*/ 248603 w 274319"/>
                  <a:gd name="connsiteY2" fmla="*/ 2190 h 7904"/>
                  <a:gd name="connsiteX3" fmla="*/ 248603 w 274319"/>
                  <a:gd name="connsiteY3" fmla="*/ 2190 h 7904"/>
                  <a:gd name="connsiteX4" fmla="*/ 247650 w 274319"/>
                  <a:gd name="connsiteY4" fmla="*/ 2190 h 7904"/>
                  <a:gd name="connsiteX5" fmla="*/ 247650 w 274319"/>
                  <a:gd name="connsiteY5" fmla="*/ 2190 h 7904"/>
                  <a:gd name="connsiteX6" fmla="*/ 248603 w 274319"/>
                  <a:gd name="connsiteY6" fmla="*/ 1237 h 7904"/>
                  <a:gd name="connsiteX7" fmla="*/ 251460 w 274319"/>
                  <a:gd name="connsiteY7" fmla="*/ 2190 h 7904"/>
                  <a:gd name="connsiteX8" fmla="*/ 253365 w 274319"/>
                  <a:gd name="connsiteY8" fmla="*/ 2190 h 7904"/>
                  <a:gd name="connsiteX9" fmla="*/ 252412 w 274319"/>
                  <a:gd name="connsiteY9" fmla="*/ 2190 h 7904"/>
                  <a:gd name="connsiteX10" fmla="*/ 251460 w 274319"/>
                  <a:gd name="connsiteY10" fmla="*/ 2190 h 7904"/>
                  <a:gd name="connsiteX11" fmla="*/ 248603 w 274319"/>
                  <a:gd name="connsiteY11" fmla="*/ 2190 h 7904"/>
                  <a:gd name="connsiteX12" fmla="*/ 248603 w 274319"/>
                  <a:gd name="connsiteY12" fmla="*/ 2190 h 7904"/>
                  <a:gd name="connsiteX13" fmla="*/ 248603 w 274319"/>
                  <a:gd name="connsiteY13" fmla="*/ 3142 h 7904"/>
                  <a:gd name="connsiteX14" fmla="*/ 248603 w 274319"/>
                  <a:gd name="connsiteY14" fmla="*/ 2190 h 7904"/>
                  <a:gd name="connsiteX15" fmla="*/ 248603 w 274319"/>
                  <a:gd name="connsiteY15" fmla="*/ 2190 h 7904"/>
                  <a:gd name="connsiteX16" fmla="*/ 248603 w 274319"/>
                  <a:gd name="connsiteY16" fmla="*/ 2190 h 7904"/>
                  <a:gd name="connsiteX17" fmla="*/ 248603 w 274319"/>
                  <a:gd name="connsiteY17" fmla="*/ 2190 h 7904"/>
                  <a:gd name="connsiteX18" fmla="*/ 248603 w 274319"/>
                  <a:gd name="connsiteY18" fmla="*/ 2190 h 7904"/>
                  <a:gd name="connsiteX19" fmla="*/ 248603 w 274319"/>
                  <a:gd name="connsiteY19" fmla="*/ 2190 h 7904"/>
                  <a:gd name="connsiteX20" fmla="*/ 249555 w 274319"/>
                  <a:gd name="connsiteY20" fmla="*/ 1237 h 7904"/>
                  <a:gd name="connsiteX21" fmla="*/ 250508 w 274319"/>
                  <a:gd name="connsiteY21" fmla="*/ 1237 h 7904"/>
                  <a:gd name="connsiteX22" fmla="*/ 251460 w 274319"/>
                  <a:gd name="connsiteY22" fmla="*/ 1237 h 7904"/>
                  <a:gd name="connsiteX23" fmla="*/ 251460 w 274319"/>
                  <a:gd name="connsiteY23" fmla="*/ 2190 h 7904"/>
                  <a:gd name="connsiteX24" fmla="*/ 258128 w 274319"/>
                  <a:gd name="connsiteY24" fmla="*/ 2190 h 7904"/>
                  <a:gd name="connsiteX25" fmla="*/ 260033 w 274319"/>
                  <a:gd name="connsiteY25" fmla="*/ 2190 h 7904"/>
                  <a:gd name="connsiteX26" fmla="*/ 274320 w 274319"/>
                  <a:gd name="connsiteY26" fmla="*/ 2190 h 7904"/>
                  <a:gd name="connsiteX27" fmla="*/ 262890 w 274319"/>
                  <a:gd name="connsiteY27" fmla="*/ 285 h 7904"/>
                  <a:gd name="connsiteX28" fmla="*/ 232410 w 274319"/>
                  <a:gd name="connsiteY28" fmla="*/ 1237 h 7904"/>
                  <a:gd name="connsiteX29" fmla="*/ 204787 w 274319"/>
                  <a:gd name="connsiteY29" fmla="*/ 2190 h 7904"/>
                  <a:gd name="connsiteX30" fmla="*/ 150495 w 274319"/>
                  <a:gd name="connsiteY30" fmla="*/ 4095 h 7904"/>
                  <a:gd name="connsiteX31" fmla="*/ 68580 w 274319"/>
                  <a:gd name="connsiteY31" fmla="*/ 3142 h 7904"/>
                  <a:gd name="connsiteX32" fmla="*/ 102870 w 274319"/>
                  <a:gd name="connsiteY32" fmla="*/ 2190 h 7904"/>
                  <a:gd name="connsiteX33" fmla="*/ 34290 w 274319"/>
                  <a:gd name="connsiteY33" fmla="*/ 1237 h 7904"/>
                  <a:gd name="connsiteX34" fmla="*/ 21907 w 274319"/>
                  <a:gd name="connsiteY34" fmla="*/ 4095 h 7904"/>
                  <a:gd name="connsiteX35" fmla="*/ 30480 w 274319"/>
                  <a:gd name="connsiteY35" fmla="*/ 4095 h 7904"/>
                  <a:gd name="connsiteX36" fmla="*/ 21907 w 274319"/>
                  <a:gd name="connsiteY36" fmla="*/ 4095 h 7904"/>
                  <a:gd name="connsiteX37" fmla="*/ 0 w 274319"/>
                  <a:gd name="connsiteY37" fmla="*/ 4095 h 7904"/>
                  <a:gd name="connsiteX38" fmla="*/ 0 w 274319"/>
                  <a:gd name="connsiteY38" fmla="*/ 7905 h 7904"/>
                  <a:gd name="connsiteX39" fmla="*/ 123825 w 274319"/>
                  <a:gd name="connsiteY39" fmla="*/ 3142 h 7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274319" h="7904">
                    <a:moveTo>
                      <a:pt x="123825" y="3142"/>
                    </a:moveTo>
                    <a:cubicBezTo>
                      <a:pt x="163830" y="3142"/>
                      <a:pt x="203835" y="3142"/>
                      <a:pt x="245745" y="2190"/>
                    </a:cubicBezTo>
                    <a:cubicBezTo>
                      <a:pt x="246697" y="2190"/>
                      <a:pt x="247650" y="2190"/>
                      <a:pt x="248603" y="2190"/>
                    </a:cubicBezTo>
                    <a:cubicBezTo>
                      <a:pt x="248603" y="2190"/>
                      <a:pt x="248603" y="2190"/>
                      <a:pt x="248603" y="2190"/>
                    </a:cubicBezTo>
                    <a:lnTo>
                      <a:pt x="247650" y="2190"/>
                    </a:lnTo>
                    <a:cubicBezTo>
                      <a:pt x="247650" y="2190"/>
                      <a:pt x="247650" y="2190"/>
                      <a:pt x="247650" y="2190"/>
                    </a:cubicBezTo>
                    <a:cubicBezTo>
                      <a:pt x="247650" y="2190"/>
                      <a:pt x="248603" y="1237"/>
                      <a:pt x="248603" y="1237"/>
                    </a:cubicBezTo>
                    <a:cubicBezTo>
                      <a:pt x="249555" y="285"/>
                      <a:pt x="250508" y="2190"/>
                      <a:pt x="251460" y="2190"/>
                    </a:cubicBezTo>
                    <a:cubicBezTo>
                      <a:pt x="252412" y="2190"/>
                      <a:pt x="253365" y="2190"/>
                      <a:pt x="253365" y="2190"/>
                    </a:cubicBezTo>
                    <a:cubicBezTo>
                      <a:pt x="253365" y="2190"/>
                      <a:pt x="252412" y="2190"/>
                      <a:pt x="252412" y="2190"/>
                    </a:cubicBezTo>
                    <a:cubicBezTo>
                      <a:pt x="252412" y="2190"/>
                      <a:pt x="251460" y="2190"/>
                      <a:pt x="251460" y="2190"/>
                    </a:cubicBezTo>
                    <a:cubicBezTo>
                      <a:pt x="250508" y="2190"/>
                      <a:pt x="249555" y="2190"/>
                      <a:pt x="248603" y="2190"/>
                    </a:cubicBezTo>
                    <a:cubicBezTo>
                      <a:pt x="248603" y="2190"/>
                      <a:pt x="248603" y="2190"/>
                      <a:pt x="248603" y="2190"/>
                    </a:cubicBezTo>
                    <a:cubicBezTo>
                      <a:pt x="248603" y="2190"/>
                      <a:pt x="248603" y="3142"/>
                      <a:pt x="248603" y="3142"/>
                    </a:cubicBezTo>
                    <a:cubicBezTo>
                      <a:pt x="248603" y="4095"/>
                      <a:pt x="248603" y="3142"/>
                      <a:pt x="248603" y="2190"/>
                    </a:cubicBezTo>
                    <a:cubicBezTo>
                      <a:pt x="248603" y="2190"/>
                      <a:pt x="248603" y="2190"/>
                      <a:pt x="248603" y="2190"/>
                    </a:cubicBezTo>
                    <a:cubicBezTo>
                      <a:pt x="248603" y="2190"/>
                      <a:pt x="248603" y="2190"/>
                      <a:pt x="248603" y="2190"/>
                    </a:cubicBezTo>
                    <a:cubicBezTo>
                      <a:pt x="248603" y="2190"/>
                      <a:pt x="248603" y="2190"/>
                      <a:pt x="248603" y="2190"/>
                    </a:cubicBezTo>
                    <a:lnTo>
                      <a:pt x="248603" y="2190"/>
                    </a:lnTo>
                    <a:lnTo>
                      <a:pt x="248603" y="2190"/>
                    </a:lnTo>
                    <a:cubicBezTo>
                      <a:pt x="248603" y="2190"/>
                      <a:pt x="249555" y="1237"/>
                      <a:pt x="249555" y="1237"/>
                    </a:cubicBezTo>
                    <a:cubicBezTo>
                      <a:pt x="249555" y="1237"/>
                      <a:pt x="249555" y="1237"/>
                      <a:pt x="250508" y="1237"/>
                    </a:cubicBezTo>
                    <a:cubicBezTo>
                      <a:pt x="250508" y="1237"/>
                      <a:pt x="251460" y="1237"/>
                      <a:pt x="251460" y="1237"/>
                    </a:cubicBezTo>
                    <a:cubicBezTo>
                      <a:pt x="251460" y="1237"/>
                      <a:pt x="251460" y="2190"/>
                      <a:pt x="251460" y="2190"/>
                    </a:cubicBezTo>
                    <a:cubicBezTo>
                      <a:pt x="253365" y="2190"/>
                      <a:pt x="256222" y="2190"/>
                      <a:pt x="258128" y="2190"/>
                    </a:cubicBezTo>
                    <a:cubicBezTo>
                      <a:pt x="259080" y="2190"/>
                      <a:pt x="259080" y="2190"/>
                      <a:pt x="260033" y="2190"/>
                    </a:cubicBezTo>
                    <a:cubicBezTo>
                      <a:pt x="265747" y="1237"/>
                      <a:pt x="270510" y="1237"/>
                      <a:pt x="274320" y="2190"/>
                    </a:cubicBezTo>
                    <a:cubicBezTo>
                      <a:pt x="270510" y="1237"/>
                      <a:pt x="266700" y="1237"/>
                      <a:pt x="262890" y="285"/>
                    </a:cubicBezTo>
                    <a:cubicBezTo>
                      <a:pt x="253365" y="285"/>
                      <a:pt x="242887" y="1237"/>
                      <a:pt x="232410" y="1237"/>
                    </a:cubicBezTo>
                    <a:cubicBezTo>
                      <a:pt x="223837" y="1237"/>
                      <a:pt x="214312" y="2190"/>
                      <a:pt x="204787" y="2190"/>
                    </a:cubicBezTo>
                    <a:cubicBezTo>
                      <a:pt x="186690" y="3142"/>
                      <a:pt x="167640" y="4095"/>
                      <a:pt x="150495" y="4095"/>
                    </a:cubicBezTo>
                    <a:cubicBezTo>
                      <a:pt x="115253" y="5047"/>
                      <a:pt x="84772" y="6000"/>
                      <a:pt x="68580" y="3142"/>
                    </a:cubicBezTo>
                    <a:lnTo>
                      <a:pt x="102870" y="2190"/>
                    </a:lnTo>
                    <a:cubicBezTo>
                      <a:pt x="100013" y="1237"/>
                      <a:pt x="79057" y="-1620"/>
                      <a:pt x="34290" y="1237"/>
                    </a:cubicBezTo>
                    <a:cubicBezTo>
                      <a:pt x="22860" y="2190"/>
                      <a:pt x="15240" y="3142"/>
                      <a:pt x="21907" y="4095"/>
                    </a:cubicBezTo>
                    <a:lnTo>
                      <a:pt x="30480" y="4095"/>
                    </a:lnTo>
                    <a:cubicBezTo>
                      <a:pt x="26670" y="4095"/>
                      <a:pt x="23813" y="4095"/>
                      <a:pt x="21907" y="4095"/>
                    </a:cubicBezTo>
                    <a:lnTo>
                      <a:pt x="0" y="4095"/>
                    </a:lnTo>
                    <a:lnTo>
                      <a:pt x="0" y="7905"/>
                    </a:lnTo>
                    <a:cubicBezTo>
                      <a:pt x="38100" y="3142"/>
                      <a:pt x="80010" y="3142"/>
                      <a:pt x="123825" y="3142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1" name="任意多边形: 形状 63"/>
              <p:cNvSpPr/>
              <p:nvPr/>
            </p:nvSpPr>
            <p:spPr>
              <a:xfrm>
                <a:off x="4724400" y="3305175"/>
                <a:ext cx="952" cy="952"/>
              </a:xfrm>
              <a:custGeom>
                <a:avLst/>
                <a:gdLst>
                  <a:gd name="connsiteX0" fmla="*/ 0 w 952"/>
                  <a:gd name="connsiteY0" fmla="*/ 0 h 952"/>
                  <a:gd name="connsiteX1" fmla="*/ 0 w 952"/>
                  <a:gd name="connsiteY1" fmla="*/ 0 h 952"/>
                  <a:gd name="connsiteX2" fmla="*/ 952 w 952"/>
                  <a:gd name="connsiteY2" fmla="*/ 952 h 952"/>
                  <a:gd name="connsiteX3" fmla="*/ 0 w 952"/>
                  <a:gd name="connsiteY3" fmla="*/ 0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" h="952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952"/>
                      <a:pt x="952" y="952"/>
                    </a:cubicBezTo>
                    <a:cubicBezTo>
                      <a:pt x="952" y="952"/>
                      <a:pt x="0" y="952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2" name="任意多边形: 形状 64"/>
              <p:cNvSpPr/>
              <p:nvPr/>
            </p:nvSpPr>
            <p:spPr>
              <a:xfrm>
                <a:off x="4692014" y="3138340"/>
                <a:ext cx="714" cy="1099"/>
              </a:xfrm>
              <a:custGeom>
                <a:avLst/>
                <a:gdLst>
                  <a:gd name="connsiteX0" fmla="*/ 0 w 714"/>
                  <a:gd name="connsiteY0" fmla="*/ 1100 h 1099"/>
                  <a:gd name="connsiteX1" fmla="*/ 0 w 714"/>
                  <a:gd name="connsiteY1" fmla="*/ 1100 h 1099"/>
                  <a:gd name="connsiteX2" fmla="*/ 0 w 714"/>
                  <a:gd name="connsiteY2" fmla="*/ 1100 h 10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4" h="1099">
                    <a:moveTo>
                      <a:pt x="0" y="1100"/>
                    </a:moveTo>
                    <a:cubicBezTo>
                      <a:pt x="953" y="1100"/>
                      <a:pt x="953" y="1100"/>
                      <a:pt x="0" y="1100"/>
                    </a:cubicBezTo>
                    <a:cubicBezTo>
                      <a:pt x="953" y="147"/>
                      <a:pt x="953" y="-805"/>
                      <a:pt x="0" y="110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3" name="任意多边形: 形状 65"/>
              <p:cNvSpPr/>
              <p:nvPr/>
            </p:nvSpPr>
            <p:spPr>
              <a:xfrm>
                <a:off x="4692014" y="3148964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  <a:gd name="connsiteX5" fmla="*/ 0 w 9525"/>
                  <a:gd name="connsiteY5" fmla="*/ 0 h 9525"/>
                  <a:gd name="connsiteX6" fmla="*/ 0 w 9525"/>
                  <a:gd name="connsiteY6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4" name="任意多边形: 形状 66"/>
              <p:cNvSpPr/>
              <p:nvPr/>
            </p:nvSpPr>
            <p:spPr>
              <a:xfrm>
                <a:off x="5838825" y="2771775"/>
                <a:ext cx="714" cy="9525"/>
              </a:xfrm>
              <a:custGeom>
                <a:avLst/>
                <a:gdLst>
                  <a:gd name="connsiteX0" fmla="*/ 0 w 714"/>
                  <a:gd name="connsiteY0" fmla="*/ 0 h 9525"/>
                  <a:gd name="connsiteX1" fmla="*/ 0 w 714"/>
                  <a:gd name="connsiteY1" fmla="*/ 0 h 9525"/>
                  <a:gd name="connsiteX2" fmla="*/ 0 w 714"/>
                  <a:gd name="connsiteY2" fmla="*/ 0 h 9525"/>
                  <a:gd name="connsiteX3" fmla="*/ 0 w 714"/>
                  <a:gd name="connsiteY3" fmla="*/ 0 h 9525"/>
                  <a:gd name="connsiteX4" fmla="*/ 0 w 714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53" y="0"/>
                      <a:pt x="953" y="0"/>
                      <a:pt x="0" y="0"/>
                    </a:cubicBezTo>
                    <a:cubicBezTo>
                      <a:pt x="953" y="0"/>
                      <a:pt x="0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5" name="任意多边形: 形状 67"/>
              <p:cNvSpPr/>
              <p:nvPr/>
            </p:nvSpPr>
            <p:spPr>
              <a:xfrm>
                <a:off x="7578090" y="4113847"/>
                <a:ext cx="7090" cy="4762"/>
              </a:xfrm>
              <a:custGeom>
                <a:avLst/>
                <a:gdLst>
                  <a:gd name="connsiteX0" fmla="*/ 6667 w 7090"/>
                  <a:gd name="connsiteY0" fmla="*/ 953 h 4762"/>
                  <a:gd name="connsiteX1" fmla="*/ 6667 w 7090"/>
                  <a:gd name="connsiteY1" fmla="*/ 953 h 4762"/>
                  <a:gd name="connsiteX2" fmla="*/ 6667 w 7090"/>
                  <a:gd name="connsiteY2" fmla="*/ 953 h 4762"/>
                  <a:gd name="connsiteX3" fmla="*/ 5715 w 7090"/>
                  <a:gd name="connsiteY3" fmla="*/ 0 h 4762"/>
                  <a:gd name="connsiteX4" fmla="*/ 2857 w 7090"/>
                  <a:gd name="connsiteY4" fmla="*/ 953 h 4762"/>
                  <a:gd name="connsiteX5" fmla="*/ 0 w 7090"/>
                  <a:gd name="connsiteY5" fmla="*/ 1905 h 4762"/>
                  <a:gd name="connsiteX6" fmla="*/ 0 w 7090"/>
                  <a:gd name="connsiteY6" fmla="*/ 1905 h 4762"/>
                  <a:gd name="connsiteX7" fmla="*/ 0 w 7090"/>
                  <a:gd name="connsiteY7" fmla="*/ 1905 h 4762"/>
                  <a:gd name="connsiteX8" fmla="*/ 6667 w 7090"/>
                  <a:gd name="connsiteY8" fmla="*/ 4763 h 4762"/>
                  <a:gd name="connsiteX9" fmla="*/ 6667 w 7090"/>
                  <a:gd name="connsiteY9" fmla="*/ 4763 h 4762"/>
                  <a:gd name="connsiteX10" fmla="*/ 6667 w 7090"/>
                  <a:gd name="connsiteY10" fmla="*/ 4763 h 4762"/>
                  <a:gd name="connsiteX11" fmla="*/ 6667 w 7090"/>
                  <a:gd name="connsiteY11" fmla="*/ 4763 h 4762"/>
                  <a:gd name="connsiteX12" fmla="*/ 6667 w 7090"/>
                  <a:gd name="connsiteY12" fmla="*/ 4763 h 4762"/>
                  <a:gd name="connsiteX13" fmla="*/ 6667 w 7090"/>
                  <a:gd name="connsiteY13" fmla="*/ 4763 h 4762"/>
                  <a:gd name="connsiteX14" fmla="*/ 6667 w 7090"/>
                  <a:gd name="connsiteY14" fmla="*/ 4763 h 4762"/>
                  <a:gd name="connsiteX15" fmla="*/ 6667 w 7090"/>
                  <a:gd name="connsiteY15" fmla="*/ 4763 h 4762"/>
                  <a:gd name="connsiteX16" fmla="*/ 6667 w 7090"/>
                  <a:gd name="connsiteY16" fmla="*/ 3810 h 4762"/>
                  <a:gd name="connsiteX17" fmla="*/ 6667 w 7090"/>
                  <a:gd name="connsiteY17" fmla="*/ 95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090" h="4762">
                    <a:moveTo>
                      <a:pt x="6667" y="953"/>
                    </a:moveTo>
                    <a:lnTo>
                      <a:pt x="6667" y="953"/>
                    </a:lnTo>
                    <a:cubicBezTo>
                      <a:pt x="6667" y="0"/>
                      <a:pt x="7620" y="0"/>
                      <a:pt x="6667" y="953"/>
                    </a:cubicBezTo>
                    <a:cubicBezTo>
                      <a:pt x="6667" y="0"/>
                      <a:pt x="5715" y="0"/>
                      <a:pt x="5715" y="0"/>
                    </a:cubicBezTo>
                    <a:cubicBezTo>
                      <a:pt x="4763" y="0"/>
                      <a:pt x="3810" y="953"/>
                      <a:pt x="2857" y="953"/>
                    </a:cubicBezTo>
                    <a:lnTo>
                      <a:pt x="0" y="1905"/>
                    </a:lnTo>
                    <a:lnTo>
                      <a:pt x="0" y="1905"/>
                    </a:lnTo>
                    <a:lnTo>
                      <a:pt x="0" y="1905"/>
                    </a:lnTo>
                    <a:cubicBezTo>
                      <a:pt x="4763" y="3810"/>
                      <a:pt x="6667" y="4763"/>
                      <a:pt x="6667" y="4763"/>
                    </a:cubicBezTo>
                    <a:lnTo>
                      <a:pt x="6667" y="4763"/>
                    </a:lnTo>
                    <a:cubicBezTo>
                      <a:pt x="5715" y="4763"/>
                      <a:pt x="5715" y="3810"/>
                      <a:pt x="6667" y="4763"/>
                    </a:cubicBezTo>
                    <a:lnTo>
                      <a:pt x="6667" y="4763"/>
                    </a:lnTo>
                    <a:lnTo>
                      <a:pt x="6667" y="4763"/>
                    </a:lnTo>
                    <a:lnTo>
                      <a:pt x="6667" y="4763"/>
                    </a:lnTo>
                    <a:lnTo>
                      <a:pt x="6667" y="4763"/>
                    </a:lnTo>
                    <a:lnTo>
                      <a:pt x="6667" y="4763"/>
                    </a:lnTo>
                    <a:cubicBezTo>
                      <a:pt x="6667" y="4763"/>
                      <a:pt x="6667" y="3810"/>
                      <a:pt x="6667" y="3810"/>
                    </a:cubicBezTo>
                    <a:lnTo>
                      <a:pt x="6667" y="953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6" name="任意多边形: 形状 68"/>
              <p:cNvSpPr/>
              <p:nvPr/>
            </p:nvSpPr>
            <p:spPr>
              <a:xfrm>
                <a:off x="4681537" y="3407092"/>
                <a:ext cx="952" cy="9525"/>
              </a:xfrm>
              <a:custGeom>
                <a:avLst/>
                <a:gdLst>
                  <a:gd name="connsiteX0" fmla="*/ 0 w 952"/>
                  <a:gd name="connsiteY0" fmla="*/ 0 h 9525"/>
                  <a:gd name="connsiteX1" fmla="*/ 0 w 952"/>
                  <a:gd name="connsiteY1" fmla="*/ 0 h 9525"/>
                  <a:gd name="connsiteX2" fmla="*/ 952 w 952"/>
                  <a:gd name="connsiteY2" fmla="*/ 0 h 9525"/>
                  <a:gd name="connsiteX3" fmla="*/ 952 w 952"/>
                  <a:gd name="connsiteY3" fmla="*/ 0 h 9525"/>
                  <a:gd name="connsiteX4" fmla="*/ 0 w 952"/>
                  <a:gd name="connsiteY4" fmla="*/ 0 h 9525"/>
                  <a:gd name="connsiteX5" fmla="*/ 0 w 952"/>
                  <a:gd name="connsiteY5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" h="9525">
                    <a:moveTo>
                      <a:pt x="0" y="0"/>
                    </a:moveTo>
                    <a:lnTo>
                      <a:pt x="0" y="0"/>
                    </a:lnTo>
                    <a:lnTo>
                      <a:pt x="952" y="0"/>
                    </a:lnTo>
                    <a:cubicBezTo>
                      <a:pt x="952" y="0"/>
                      <a:pt x="952" y="0"/>
                      <a:pt x="952" y="0"/>
                    </a:cubicBezTo>
                    <a:cubicBezTo>
                      <a:pt x="952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7" name="任意多边形: 形状 69"/>
              <p:cNvSpPr/>
              <p:nvPr/>
            </p:nvSpPr>
            <p:spPr>
              <a:xfrm>
                <a:off x="4692967" y="3139439"/>
                <a:ext cx="2857" cy="952"/>
              </a:xfrm>
              <a:custGeom>
                <a:avLst/>
                <a:gdLst>
                  <a:gd name="connsiteX0" fmla="*/ 0 w 2857"/>
                  <a:gd name="connsiteY0" fmla="*/ 0 h 952"/>
                  <a:gd name="connsiteX1" fmla="*/ 0 w 2857"/>
                  <a:gd name="connsiteY1" fmla="*/ 0 h 952"/>
                  <a:gd name="connsiteX2" fmla="*/ 2857 w 2857"/>
                  <a:gd name="connsiteY2" fmla="*/ 953 h 952"/>
                  <a:gd name="connsiteX3" fmla="*/ 2857 w 2857"/>
                  <a:gd name="connsiteY3" fmla="*/ 953 h 952"/>
                  <a:gd name="connsiteX4" fmla="*/ 0 w 2857"/>
                  <a:gd name="connsiteY4" fmla="*/ 0 h 952"/>
                  <a:gd name="connsiteX5" fmla="*/ 0 w 2857"/>
                  <a:gd name="connsiteY5" fmla="*/ 0 h 952"/>
                  <a:gd name="connsiteX6" fmla="*/ 0 w 2857"/>
                  <a:gd name="connsiteY6" fmla="*/ 0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857" h="95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52" y="953"/>
                      <a:pt x="1905" y="953"/>
                      <a:pt x="2857" y="953"/>
                    </a:cubicBezTo>
                    <a:lnTo>
                      <a:pt x="2857" y="953"/>
                    </a:lnTo>
                    <a:cubicBezTo>
                      <a:pt x="1905" y="0"/>
                      <a:pt x="952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8" name="任意多边形: 形状 70"/>
              <p:cNvSpPr/>
              <p:nvPr/>
            </p:nvSpPr>
            <p:spPr>
              <a:xfrm>
                <a:off x="7583381" y="4112895"/>
                <a:ext cx="3042" cy="952"/>
              </a:xfrm>
              <a:custGeom>
                <a:avLst/>
                <a:gdLst>
                  <a:gd name="connsiteX0" fmla="*/ 2328 w 3042"/>
                  <a:gd name="connsiteY0" fmla="*/ 0 h 952"/>
                  <a:gd name="connsiteX1" fmla="*/ 2328 w 3042"/>
                  <a:gd name="connsiteY1" fmla="*/ 0 h 952"/>
                  <a:gd name="connsiteX2" fmla="*/ 423 w 3042"/>
                  <a:gd name="connsiteY2" fmla="*/ 0 h 952"/>
                  <a:gd name="connsiteX3" fmla="*/ 423 w 3042"/>
                  <a:gd name="connsiteY3" fmla="*/ 952 h 952"/>
                  <a:gd name="connsiteX4" fmla="*/ 2328 w 3042"/>
                  <a:gd name="connsiteY4" fmla="*/ 0 h 952"/>
                  <a:gd name="connsiteX5" fmla="*/ 2328 w 3042"/>
                  <a:gd name="connsiteY5" fmla="*/ 0 h 952"/>
                  <a:gd name="connsiteX6" fmla="*/ 2328 w 3042"/>
                  <a:gd name="connsiteY6" fmla="*/ 0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42" h="952">
                    <a:moveTo>
                      <a:pt x="2328" y="0"/>
                    </a:moveTo>
                    <a:cubicBezTo>
                      <a:pt x="3281" y="0"/>
                      <a:pt x="3281" y="0"/>
                      <a:pt x="2328" y="0"/>
                    </a:cubicBezTo>
                    <a:lnTo>
                      <a:pt x="423" y="0"/>
                    </a:lnTo>
                    <a:cubicBezTo>
                      <a:pt x="423" y="0"/>
                      <a:pt x="-529" y="0"/>
                      <a:pt x="423" y="952"/>
                    </a:cubicBezTo>
                    <a:cubicBezTo>
                      <a:pt x="1376" y="952"/>
                      <a:pt x="2328" y="952"/>
                      <a:pt x="2328" y="0"/>
                    </a:cubicBezTo>
                    <a:lnTo>
                      <a:pt x="2328" y="0"/>
                    </a:lnTo>
                    <a:lnTo>
                      <a:pt x="2328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9" name="任意多边形: 形状 71"/>
              <p:cNvSpPr/>
              <p:nvPr/>
            </p:nvSpPr>
            <p:spPr>
              <a:xfrm>
                <a:off x="4642723" y="2960369"/>
                <a:ext cx="2619" cy="714"/>
              </a:xfrm>
              <a:custGeom>
                <a:avLst/>
                <a:gdLst>
                  <a:gd name="connsiteX0" fmla="*/ 714 w 2619"/>
                  <a:gd name="connsiteY0" fmla="*/ 0 h 714"/>
                  <a:gd name="connsiteX1" fmla="*/ 714 w 2619"/>
                  <a:gd name="connsiteY1" fmla="*/ 0 h 714"/>
                  <a:gd name="connsiteX2" fmla="*/ 2619 w 2619"/>
                  <a:gd name="connsiteY2" fmla="*/ 0 h 714"/>
                  <a:gd name="connsiteX3" fmla="*/ 2619 w 2619"/>
                  <a:gd name="connsiteY3" fmla="*/ 0 h 714"/>
                  <a:gd name="connsiteX4" fmla="*/ 714 w 2619"/>
                  <a:gd name="connsiteY4" fmla="*/ 0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19" h="714">
                    <a:moveTo>
                      <a:pt x="714" y="0"/>
                    </a:moveTo>
                    <a:cubicBezTo>
                      <a:pt x="-238" y="953"/>
                      <a:pt x="-238" y="953"/>
                      <a:pt x="714" y="0"/>
                    </a:cubicBezTo>
                    <a:lnTo>
                      <a:pt x="2619" y="0"/>
                    </a:lnTo>
                    <a:cubicBezTo>
                      <a:pt x="2619" y="0"/>
                      <a:pt x="2619" y="0"/>
                      <a:pt x="2619" y="0"/>
                    </a:cubicBezTo>
                    <a:lnTo>
                      <a:pt x="714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0" name="任意多边形: 形状 72"/>
              <p:cNvSpPr/>
              <p:nvPr/>
            </p:nvSpPr>
            <p:spPr>
              <a:xfrm>
                <a:off x="4643014" y="2828210"/>
                <a:ext cx="1375" cy="3333"/>
              </a:xfrm>
              <a:custGeom>
                <a:avLst/>
                <a:gdLst>
                  <a:gd name="connsiteX0" fmla="*/ 423 w 1375"/>
                  <a:gd name="connsiteY0" fmla="*/ 714 h 3333"/>
                  <a:gd name="connsiteX1" fmla="*/ 423 w 1375"/>
                  <a:gd name="connsiteY1" fmla="*/ 714 h 3333"/>
                  <a:gd name="connsiteX2" fmla="*/ 423 w 1375"/>
                  <a:gd name="connsiteY2" fmla="*/ 714 h 3333"/>
                  <a:gd name="connsiteX3" fmla="*/ 423 w 1375"/>
                  <a:gd name="connsiteY3" fmla="*/ 2619 h 3333"/>
                  <a:gd name="connsiteX4" fmla="*/ 423 w 1375"/>
                  <a:gd name="connsiteY4" fmla="*/ 2619 h 3333"/>
                  <a:gd name="connsiteX5" fmla="*/ 423 w 1375"/>
                  <a:gd name="connsiteY5" fmla="*/ 2619 h 3333"/>
                  <a:gd name="connsiteX6" fmla="*/ 423 w 1375"/>
                  <a:gd name="connsiteY6" fmla="*/ 2619 h 3333"/>
                  <a:gd name="connsiteX7" fmla="*/ 423 w 1375"/>
                  <a:gd name="connsiteY7" fmla="*/ 2619 h 3333"/>
                  <a:gd name="connsiteX8" fmla="*/ 423 w 1375"/>
                  <a:gd name="connsiteY8" fmla="*/ 2619 h 3333"/>
                  <a:gd name="connsiteX9" fmla="*/ 423 w 1375"/>
                  <a:gd name="connsiteY9" fmla="*/ 2619 h 3333"/>
                  <a:gd name="connsiteX10" fmla="*/ 423 w 1375"/>
                  <a:gd name="connsiteY10" fmla="*/ 2619 h 3333"/>
                  <a:gd name="connsiteX11" fmla="*/ 423 w 1375"/>
                  <a:gd name="connsiteY11" fmla="*/ 2619 h 3333"/>
                  <a:gd name="connsiteX12" fmla="*/ 423 w 1375"/>
                  <a:gd name="connsiteY12" fmla="*/ 2619 h 3333"/>
                  <a:gd name="connsiteX13" fmla="*/ 423 w 1375"/>
                  <a:gd name="connsiteY13" fmla="*/ 2619 h 3333"/>
                  <a:gd name="connsiteX14" fmla="*/ 1376 w 1375"/>
                  <a:gd name="connsiteY14" fmla="*/ 2619 h 3333"/>
                  <a:gd name="connsiteX15" fmla="*/ 1376 w 1375"/>
                  <a:gd name="connsiteY15" fmla="*/ 2619 h 3333"/>
                  <a:gd name="connsiteX16" fmla="*/ 1376 w 1375"/>
                  <a:gd name="connsiteY16" fmla="*/ 2619 h 3333"/>
                  <a:gd name="connsiteX17" fmla="*/ 1376 w 1375"/>
                  <a:gd name="connsiteY17" fmla="*/ 2619 h 3333"/>
                  <a:gd name="connsiteX18" fmla="*/ 1376 w 1375"/>
                  <a:gd name="connsiteY18" fmla="*/ 2619 h 3333"/>
                  <a:gd name="connsiteX19" fmla="*/ 1376 w 1375"/>
                  <a:gd name="connsiteY19" fmla="*/ 2619 h 3333"/>
                  <a:gd name="connsiteX20" fmla="*/ 423 w 1375"/>
                  <a:gd name="connsiteY20" fmla="*/ 2619 h 3333"/>
                  <a:gd name="connsiteX21" fmla="*/ 423 w 1375"/>
                  <a:gd name="connsiteY21" fmla="*/ 714 h 3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375" h="3333">
                    <a:moveTo>
                      <a:pt x="423" y="714"/>
                    </a:moveTo>
                    <a:cubicBezTo>
                      <a:pt x="423" y="-238"/>
                      <a:pt x="423" y="-238"/>
                      <a:pt x="423" y="714"/>
                    </a:cubicBezTo>
                    <a:cubicBezTo>
                      <a:pt x="-529" y="-238"/>
                      <a:pt x="423" y="714"/>
                      <a:pt x="423" y="714"/>
                    </a:cubicBezTo>
                    <a:cubicBezTo>
                      <a:pt x="423" y="1667"/>
                      <a:pt x="423" y="1667"/>
                      <a:pt x="423" y="2619"/>
                    </a:cubicBezTo>
                    <a:cubicBezTo>
                      <a:pt x="423" y="2619"/>
                      <a:pt x="423" y="2619"/>
                      <a:pt x="423" y="2619"/>
                    </a:cubicBezTo>
                    <a:cubicBezTo>
                      <a:pt x="423" y="2619"/>
                      <a:pt x="423" y="2619"/>
                      <a:pt x="423" y="2619"/>
                    </a:cubicBezTo>
                    <a:cubicBezTo>
                      <a:pt x="423" y="2619"/>
                      <a:pt x="423" y="2619"/>
                      <a:pt x="423" y="2619"/>
                    </a:cubicBezTo>
                    <a:cubicBezTo>
                      <a:pt x="423" y="2619"/>
                      <a:pt x="423" y="2619"/>
                      <a:pt x="423" y="2619"/>
                    </a:cubicBezTo>
                    <a:cubicBezTo>
                      <a:pt x="423" y="2619"/>
                      <a:pt x="423" y="2619"/>
                      <a:pt x="423" y="2619"/>
                    </a:cubicBezTo>
                    <a:cubicBezTo>
                      <a:pt x="423" y="2619"/>
                      <a:pt x="423" y="2619"/>
                      <a:pt x="423" y="2619"/>
                    </a:cubicBezTo>
                    <a:cubicBezTo>
                      <a:pt x="423" y="2619"/>
                      <a:pt x="423" y="2619"/>
                      <a:pt x="423" y="2619"/>
                    </a:cubicBezTo>
                    <a:cubicBezTo>
                      <a:pt x="423" y="2619"/>
                      <a:pt x="423" y="2619"/>
                      <a:pt x="423" y="2619"/>
                    </a:cubicBezTo>
                    <a:cubicBezTo>
                      <a:pt x="423" y="2619"/>
                      <a:pt x="423" y="2619"/>
                      <a:pt x="423" y="2619"/>
                    </a:cubicBezTo>
                    <a:cubicBezTo>
                      <a:pt x="423" y="2619"/>
                      <a:pt x="423" y="2619"/>
                      <a:pt x="423" y="2619"/>
                    </a:cubicBezTo>
                    <a:cubicBezTo>
                      <a:pt x="1376" y="3572"/>
                      <a:pt x="1376" y="3572"/>
                      <a:pt x="1376" y="2619"/>
                    </a:cubicBezTo>
                    <a:cubicBezTo>
                      <a:pt x="1376" y="2619"/>
                      <a:pt x="1376" y="2619"/>
                      <a:pt x="1376" y="2619"/>
                    </a:cubicBezTo>
                    <a:cubicBezTo>
                      <a:pt x="1376" y="2619"/>
                      <a:pt x="1376" y="2619"/>
                      <a:pt x="1376" y="2619"/>
                    </a:cubicBezTo>
                    <a:cubicBezTo>
                      <a:pt x="1376" y="2619"/>
                      <a:pt x="1376" y="2619"/>
                      <a:pt x="1376" y="2619"/>
                    </a:cubicBezTo>
                    <a:cubicBezTo>
                      <a:pt x="1376" y="2619"/>
                      <a:pt x="1376" y="2619"/>
                      <a:pt x="1376" y="2619"/>
                    </a:cubicBezTo>
                    <a:cubicBezTo>
                      <a:pt x="1376" y="2619"/>
                      <a:pt x="1376" y="2619"/>
                      <a:pt x="1376" y="2619"/>
                    </a:cubicBezTo>
                    <a:cubicBezTo>
                      <a:pt x="1376" y="2619"/>
                      <a:pt x="1376" y="2619"/>
                      <a:pt x="423" y="2619"/>
                    </a:cubicBezTo>
                    <a:lnTo>
                      <a:pt x="423" y="714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1" name="任意多边形: 形状 73"/>
              <p:cNvSpPr/>
              <p:nvPr/>
            </p:nvSpPr>
            <p:spPr>
              <a:xfrm>
                <a:off x="4644389" y="284511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2" name="任意多边形: 形状 74"/>
              <p:cNvSpPr/>
              <p:nvPr/>
            </p:nvSpPr>
            <p:spPr>
              <a:xfrm>
                <a:off x="4634864" y="2818447"/>
                <a:ext cx="1905" cy="9525"/>
              </a:xfrm>
              <a:custGeom>
                <a:avLst/>
                <a:gdLst>
                  <a:gd name="connsiteX0" fmla="*/ 0 w 1905"/>
                  <a:gd name="connsiteY0" fmla="*/ 0 h 9525"/>
                  <a:gd name="connsiteX1" fmla="*/ 0 w 1905"/>
                  <a:gd name="connsiteY1" fmla="*/ 0 h 9525"/>
                  <a:gd name="connsiteX2" fmla="*/ 1905 w 1905"/>
                  <a:gd name="connsiteY2" fmla="*/ 0 h 9525"/>
                  <a:gd name="connsiteX3" fmla="*/ 1905 w 1905"/>
                  <a:gd name="connsiteY3" fmla="*/ 0 h 9525"/>
                  <a:gd name="connsiteX4" fmla="*/ 0 w 190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1905" y="0"/>
                    </a:lnTo>
                    <a:lnTo>
                      <a:pt x="190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3" name="任意多边形: 形状 75"/>
              <p:cNvSpPr/>
              <p:nvPr/>
            </p:nvSpPr>
            <p:spPr>
              <a:xfrm>
                <a:off x="4711064" y="368331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4" name="任意多边形: 形状 76"/>
              <p:cNvSpPr/>
              <p:nvPr/>
            </p:nvSpPr>
            <p:spPr>
              <a:xfrm>
                <a:off x="5817446" y="2772727"/>
                <a:ext cx="423" cy="9525"/>
              </a:xfrm>
              <a:custGeom>
                <a:avLst/>
                <a:gdLst>
                  <a:gd name="connsiteX0" fmla="*/ 423 w 423"/>
                  <a:gd name="connsiteY0" fmla="*/ 0 h 9525"/>
                  <a:gd name="connsiteX1" fmla="*/ 423 w 423"/>
                  <a:gd name="connsiteY1" fmla="*/ 0 h 9525"/>
                  <a:gd name="connsiteX2" fmla="*/ 423 w 423"/>
                  <a:gd name="connsiteY2" fmla="*/ 0 h 9525"/>
                  <a:gd name="connsiteX3" fmla="*/ 423 w 423"/>
                  <a:gd name="connsiteY3" fmla="*/ 0 h 9525"/>
                  <a:gd name="connsiteX4" fmla="*/ 423 w 423"/>
                  <a:gd name="connsiteY4" fmla="*/ 0 h 9525"/>
                  <a:gd name="connsiteX5" fmla="*/ 423 w 423"/>
                  <a:gd name="connsiteY5" fmla="*/ 0 h 9525"/>
                  <a:gd name="connsiteX6" fmla="*/ 423 w 423"/>
                  <a:gd name="connsiteY6" fmla="*/ 0 h 9525"/>
                  <a:gd name="connsiteX7" fmla="*/ 423 w 423"/>
                  <a:gd name="connsiteY7" fmla="*/ 0 h 9525"/>
                  <a:gd name="connsiteX8" fmla="*/ 423 w 423"/>
                  <a:gd name="connsiteY8" fmla="*/ 0 h 9525"/>
                  <a:gd name="connsiteX9" fmla="*/ 423 w 423"/>
                  <a:gd name="connsiteY9" fmla="*/ 0 h 9525"/>
                  <a:gd name="connsiteX10" fmla="*/ 423 w 423"/>
                  <a:gd name="connsiteY10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3" h="9525">
                    <a:moveTo>
                      <a:pt x="423" y="0"/>
                    </a:moveTo>
                    <a:cubicBezTo>
                      <a:pt x="423" y="0"/>
                      <a:pt x="423" y="0"/>
                      <a:pt x="423" y="0"/>
                    </a:cubicBezTo>
                    <a:lnTo>
                      <a:pt x="423" y="0"/>
                    </a:lnTo>
                    <a:cubicBezTo>
                      <a:pt x="423" y="0"/>
                      <a:pt x="423" y="0"/>
                      <a:pt x="423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23" y="0"/>
                      <a:pt x="423" y="0"/>
                      <a:pt x="423" y="0"/>
                    </a:cubicBezTo>
                    <a:lnTo>
                      <a:pt x="423" y="0"/>
                    </a:lnTo>
                    <a:cubicBezTo>
                      <a:pt x="423" y="0"/>
                      <a:pt x="423" y="0"/>
                      <a:pt x="423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423" y="0"/>
                      <a:pt x="-529" y="0"/>
                      <a:pt x="423" y="0"/>
                    </a:cubicBezTo>
                    <a:lnTo>
                      <a:pt x="423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5" name="任意多边形: 形状 77"/>
              <p:cNvSpPr/>
              <p:nvPr/>
            </p:nvSpPr>
            <p:spPr>
              <a:xfrm>
                <a:off x="5747384" y="277749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6" name="任意多边形: 形状 78"/>
              <p:cNvSpPr/>
              <p:nvPr/>
            </p:nvSpPr>
            <p:spPr>
              <a:xfrm>
                <a:off x="5055870" y="279368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7" name="任意多边形: 形状 79"/>
              <p:cNvSpPr/>
              <p:nvPr/>
            </p:nvSpPr>
            <p:spPr>
              <a:xfrm>
                <a:off x="5817870" y="277272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  <a:gd name="connsiteX5" fmla="*/ 0 w 9525"/>
                  <a:gd name="connsiteY5" fmla="*/ 0 h 9525"/>
                  <a:gd name="connsiteX6" fmla="*/ 0 w 9525"/>
                  <a:gd name="connsiteY6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8" name="任意多边形: 形状 80"/>
              <p:cNvSpPr/>
              <p:nvPr/>
            </p:nvSpPr>
            <p:spPr>
              <a:xfrm>
                <a:off x="5817870" y="2771775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9" name="任意多边形: 形状 81"/>
              <p:cNvSpPr/>
              <p:nvPr/>
            </p:nvSpPr>
            <p:spPr>
              <a:xfrm>
                <a:off x="4721542" y="3689032"/>
                <a:ext cx="12382" cy="8572"/>
              </a:xfrm>
              <a:custGeom>
                <a:avLst/>
                <a:gdLst>
                  <a:gd name="connsiteX0" fmla="*/ 7620 w 12382"/>
                  <a:gd name="connsiteY0" fmla="*/ 2857 h 8572"/>
                  <a:gd name="connsiteX1" fmla="*/ 4763 w 12382"/>
                  <a:gd name="connsiteY1" fmla="*/ 952 h 8572"/>
                  <a:gd name="connsiteX2" fmla="*/ 952 w 12382"/>
                  <a:gd name="connsiteY2" fmla="*/ 0 h 8572"/>
                  <a:gd name="connsiteX3" fmla="*/ 0 w 12382"/>
                  <a:gd name="connsiteY3" fmla="*/ 0 h 8572"/>
                  <a:gd name="connsiteX4" fmla="*/ 0 w 12382"/>
                  <a:gd name="connsiteY4" fmla="*/ 0 h 8572"/>
                  <a:gd name="connsiteX5" fmla="*/ 952 w 12382"/>
                  <a:gd name="connsiteY5" fmla="*/ 952 h 8572"/>
                  <a:gd name="connsiteX6" fmla="*/ 952 w 12382"/>
                  <a:gd name="connsiteY6" fmla="*/ 952 h 8572"/>
                  <a:gd name="connsiteX7" fmla="*/ 952 w 12382"/>
                  <a:gd name="connsiteY7" fmla="*/ 952 h 8572"/>
                  <a:gd name="connsiteX8" fmla="*/ 1905 w 12382"/>
                  <a:gd name="connsiteY8" fmla="*/ 1905 h 8572"/>
                  <a:gd name="connsiteX9" fmla="*/ 12382 w 12382"/>
                  <a:gd name="connsiteY9" fmla="*/ 8572 h 8572"/>
                  <a:gd name="connsiteX10" fmla="*/ 7620 w 12382"/>
                  <a:gd name="connsiteY10" fmla="*/ 2857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382" h="8572">
                    <a:moveTo>
                      <a:pt x="7620" y="2857"/>
                    </a:moveTo>
                    <a:cubicBezTo>
                      <a:pt x="6668" y="1905"/>
                      <a:pt x="5715" y="1905"/>
                      <a:pt x="4763" y="952"/>
                    </a:cubicBezTo>
                    <a:cubicBezTo>
                      <a:pt x="3810" y="0"/>
                      <a:pt x="1905" y="0"/>
                      <a:pt x="952" y="0"/>
                    </a:cubicBezTo>
                    <a:cubicBezTo>
                      <a:pt x="952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952" y="0"/>
                      <a:pt x="952" y="952"/>
                    </a:cubicBezTo>
                    <a:cubicBezTo>
                      <a:pt x="952" y="952"/>
                      <a:pt x="952" y="952"/>
                      <a:pt x="952" y="952"/>
                    </a:cubicBezTo>
                    <a:cubicBezTo>
                      <a:pt x="952" y="952"/>
                      <a:pt x="952" y="952"/>
                      <a:pt x="952" y="952"/>
                    </a:cubicBezTo>
                    <a:cubicBezTo>
                      <a:pt x="1905" y="952"/>
                      <a:pt x="1905" y="1905"/>
                      <a:pt x="1905" y="1905"/>
                    </a:cubicBezTo>
                    <a:cubicBezTo>
                      <a:pt x="5715" y="3810"/>
                      <a:pt x="9525" y="5715"/>
                      <a:pt x="12382" y="8572"/>
                    </a:cubicBezTo>
                    <a:cubicBezTo>
                      <a:pt x="11430" y="5715"/>
                      <a:pt x="9525" y="4763"/>
                      <a:pt x="7620" y="2857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0" name="任意多边形: 形状 82"/>
              <p:cNvSpPr/>
              <p:nvPr/>
            </p:nvSpPr>
            <p:spPr>
              <a:xfrm>
                <a:off x="5747384" y="277749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1" name="任意多边形: 形状 83"/>
              <p:cNvSpPr/>
              <p:nvPr/>
            </p:nvSpPr>
            <p:spPr>
              <a:xfrm>
                <a:off x="5028630" y="2794634"/>
                <a:ext cx="13904" cy="1905"/>
              </a:xfrm>
              <a:custGeom>
                <a:avLst/>
                <a:gdLst>
                  <a:gd name="connsiteX0" fmla="*/ 6285 w 13904"/>
                  <a:gd name="connsiteY0" fmla="*/ 1905 h 1905"/>
                  <a:gd name="connsiteX1" fmla="*/ 6285 w 13904"/>
                  <a:gd name="connsiteY1" fmla="*/ 1905 h 1905"/>
                  <a:gd name="connsiteX2" fmla="*/ 6285 w 13904"/>
                  <a:gd name="connsiteY2" fmla="*/ 1905 h 1905"/>
                  <a:gd name="connsiteX3" fmla="*/ 9142 w 13904"/>
                  <a:gd name="connsiteY3" fmla="*/ 1905 h 1905"/>
                  <a:gd name="connsiteX4" fmla="*/ 12952 w 13904"/>
                  <a:gd name="connsiteY4" fmla="*/ 1905 h 1905"/>
                  <a:gd name="connsiteX5" fmla="*/ 13905 w 13904"/>
                  <a:gd name="connsiteY5" fmla="*/ 953 h 1905"/>
                  <a:gd name="connsiteX6" fmla="*/ 11047 w 13904"/>
                  <a:gd name="connsiteY6" fmla="*/ 0 h 1905"/>
                  <a:gd name="connsiteX7" fmla="*/ 6285 w 13904"/>
                  <a:gd name="connsiteY7" fmla="*/ 1905 h 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04" h="1905">
                    <a:moveTo>
                      <a:pt x="6285" y="1905"/>
                    </a:moveTo>
                    <a:cubicBezTo>
                      <a:pt x="6285" y="1905"/>
                      <a:pt x="7237" y="1905"/>
                      <a:pt x="6285" y="1905"/>
                    </a:cubicBezTo>
                    <a:cubicBezTo>
                      <a:pt x="7237" y="1905"/>
                      <a:pt x="7237" y="1905"/>
                      <a:pt x="6285" y="1905"/>
                    </a:cubicBezTo>
                    <a:cubicBezTo>
                      <a:pt x="7237" y="1905"/>
                      <a:pt x="8190" y="1905"/>
                      <a:pt x="9142" y="1905"/>
                    </a:cubicBezTo>
                    <a:cubicBezTo>
                      <a:pt x="10095" y="1905"/>
                      <a:pt x="12000" y="1905"/>
                      <a:pt x="12952" y="1905"/>
                    </a:cubicBezTo>
                    <a:cubicBezTo>
                      <a:pt x="13905" y="1905"/>
                      <a:pt x="13905" y="1905"/>
                      <a:pt x="13905" y="953"/>
                    </a:cubicBezTo>
                    <a:cubicBezTo>
                      <a:pt x="13905" y="953"/>
                      <a:pt x="12000" y="0"/>
                      <a:pt x="11047" y="0"/>
                    </a:cubicBezTo>
                    <a:cubicBezTo>
                      <a:pt x="570" y="953"/>
                      <a:pt x="-5145" y="1905"/>
                      <a:pt x="6285" y="1905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2" name="任意多边形: 形状 84"/>
              <p:cNvSpPr/>
              <p:nvPr/>
            </p:nvSpPr>
            <p:spPr>
              <a:xfrm>
                <a:off x="4986337" y="2786062"/>
                <a:ext cx="75247" cy="6667"/>
              </a:xfrm>
              <a:custGeom>
                <a:avLst/>
                <a:gdLst>
                  <a:gd name="connsiteX0" fmla="*/ 25717 w 75247"/>
                  <a:gd name="connsiteY0" fmla="*/ 953 h 6667"/>
                  <a:gd name="connsiteX1" fmla="*/ 15240 w 75247"/>
                  <a:gd name="connsiteY1" fmla="*/ 1905 h 6667"/>
                  <a:gd name="connsiteX2" fmla="*/ 0 w 75247"/>
                  <a:gd name="connsiteY2" fmla="*/ 3810 h 6667"/>
                  <a:gd name="connsiteX3" fmla="*/ 36195 w 75247"/>
                  <a:gd name="connsiteY3" fmla="*/ 3810 h 6667"/>
                  <a:gd name="connsiteX4" fmla="*/ 60008 w 75247"/>
                  <a:gd name="connsiteY4" fmla="*/ 1905 h 6667"/>
                  <a:gd name="connsiteX5" fmla="*/ 67627 w 75247"/>
                  <a:gd name="connsiteY5" fmla="*/ 3810 h 6667"/>
                  <a:gd name="connsiteX6" fmla="*/ 72390 w 75247"/>
                  <a:gd name="connsiteY6" fmla="*/ 5715 h 6667"/>
                  <a:gd name="connsiteX7" fmla="*/ 74295 w 75247"/>
                  <a:gd name="connsiteY7" fmla="*/ 6667 h 6667"/>
                  <a:gd name="connsiteX8" fmla="*/ 75248 w 75247"/>
                  <a:gd name="connsiteY8" fmla="*/ 6667 h 6667"/>
                  <a:gd name="connsiteX9" fmla="*/ 74295 w 75247"/>
                  <a:gd name="connsiteY9" fmla="*/ 5715 h 6667"/>
                  <a:gd name="connsiteX10" fmla="*/ 71438 w 75247"/>
                  <a:gd name="connsiteY10" fmla="*/ 4763 h 6667"/>
                  <a:gd name="connsiteX11" fmla="*/ 67627 w 75247"/>
                  <a:gd name="connsiteY11" fmla="*/ 3810 h 6667"/>
                  <a:gd name="connsiteX12" fmla="*/ 67627 w 75247"/>
                  <a:gd name="connsiteY12" fmla="*/ 2858 h 6667"/>
                  <a:gd name="connsiteX13" fmla="*/ 63817 w 75247"/>
                  <a:gd name="connsiteY13" fmla="*/ 0 h 6667"/>
                  <a:gd name="connsiteX14" fmla="*/ 40958 w 75247"/>
                  <a:gd name="connsiteY14" fmla="*/ 953 h 6667"/>
                  <a:gd name="connsiteX15" fmla="*/ 31433 w 75247"/>
                  <a:gd name="connsiteY15" fmla="*/ 1905 h 6667"/>
                  <a:gd name="connsiteX16" fmla="*/ 25717 w 75247"/>
                  <a:gd name="connsiteY16" fmla="*/ 953 h 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5247" h="6667">
                    <a:moveTo>
                      <a:pt x="25717" y="953"/>
                    </a:moveTo>
                    <a:cubicBezTo>
                      <a:pt x="21908" y="953"/>
                      <a:pt x="18098" y="1905"/>
                      <a:pt x="15240" y="1905"/>
                    </a:cubicBezTo>
                    <a:cubicBezTo>
                      <a:pt x="9525" y="2858"/>
                      <a:pt x="3810" y="3810"/>
                      <a:pt x="0" y="3810"/>
                    </a:cubicBezTo>
                    <a:cubicBezTo>
                      <a:pt x="19050" y="3810"/>
                      <a:pt x="27623" y="3810"/>
                      <a:pt x="36195" y="3810"/>
                    </a:cubicBezTo>
                    <a:cubicBezTo>
                      <a:pt x="44767" y="3810"/>
                      <a:pt x="51435" y="2858"/>
                      <a:pt x="60008" y="1905"/>
                    </a:cubicBezTo>
                    <a:cubicBezTo>
                      <a:pt x="61913" y="1905"/>
                      <a:pt x="64770" y="2858"/>
                      <a:pt x="67627" y="3810"/>
                    </a:cubicBezTo>
                    <a:cubicBezTo>
                      <a:pt x="68580" y="4763"/>
                      <a:pt x="70485" y="4763"/>
                      <a:pt x="72390" y="5715"/>
                    </a:cubicBezTo>
                    <a:cubicBezTo>
                      <a:pt x="73342" y="5715"/>
                      <a:pt x="73342" y="5715"/>
                      <a:pt x="74295" y="6667"/>
                    </a:cubicBezTo>
                    <a:cubicBezTo>
                      <a:pt x="74295" y="6667"/>
                      <a:pt x="75248" y="6667"/>
                      <a:pt x="75248" y="6667"/>
                    </a:cubicBezTo>
                    <a:cubicBezTo>
                      <a:pt x="75248" y="6667"/>
                      <a:pt x="74295" y="6667"/>
                      <a:pt x="74295" y="5715"/>
                    </a:cubicBezTo>
                    <a:cubicBezTo>
                      <a:pt x="73342" y="4763"/>
                      <a:pt x="72390" y="4763"/>
                      <a:pt x="71438" y="4763"/>
                    </a:cubicBezTo>
                    <a:cubicBezTo>
                      <a:pt x="70485" y="3810"/>
                      <a:pt x="68580" y="3810"/>
                      <a:pt x="67627" y="3810"/>
                    </a:cubicBezTo>
                    <a:cubicBezTo>
                      <a:pt x="65723" y="2858"/>
                      <a:pt x="66675" y="1905"/>
                      <a:pt x="67627" y="2858"/>
                    </a:cubicBezTo>
                    <a:lnTo>
                      <a:pt x="63817" y="0"/>
                    </a:lnTo>
                    <a:lnTo>
                      <a:pt x="40958" y="953"/>
                    </a:lnTo>
                    <a:cubicBezTo>
                      <a:pt x="37148" y="953"/>
                      <a:pt x="34290" y="953"/>
                      <a:pt x="31433" y="1905"/>
                    </a:cubicBezTo>
                    <a:cubicBezTo>
                      <a:pt x="29527" y="0"/>
                      <a:pt x="26670" y="953"/>
                      <a:pt x="25717" y="95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3" name="任意多边形: 形状 85"/>
              <p:cNvSpPr/>
              <p:nvPr/>
            </p:nvSpPr>
            <p:spPr>
              <a:xfrm>
                <a:off x="5061585" y="279368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4" name="任意多边形: 形状 86"/>
              <p:cNvSpPr/>
              <p:nvPr/>
            </p:nvSpPr>
            <p:spPr>
              <a:xfrm>
                <a:off x="5035867" y="2793682"/>
                <a:ext cx="1905" cy="9525"/>
              </a:xfrm>
              <a:custGeom>
                <a:avLst/>
                <a:gdLst>
                  <a:gd name="connsiteX0" fmla="*/ 1905 w 1905"/>
                  <a:gd name="connsiteY0" fmla="*/ 0 h 9525"/>
                  <a:gd name="connsiteX1" fmla="*/ 1905 w 1905"/>
                  <a:gd name="connsiteY1" fmla="*/ 0 h 9525"/>
                  <a:gd name="connsiteX2" fmla="*/ 0 w 1905"/>
                  <a:gd name="connsiteY2" fmla="*/ 0 h 9525"/>
                  <a:gd name="connsiteX3" fmla="*/ 0 w 1905"/>
                  <a:gd name="connsiteY3" fmla="*/ 0 h 9525"/>
                  <a:gd name="connsiteX4" fmla="*/ 1905 w 1905"/>
                  <a:gd name="connsiteY4" fmla="*/ 0 h 9525"/>
                  <a:gd name="connsiteX5" fmla="*/ 1905 w 1905"/>
                  <a:gd name="connsiteY5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05" h="9525">
                    <a:moveTo>
                      <a:pt x="1905" y="0"/>
                    </a:moveTo>
                    <a:cubicBezTo>
                      <a:pt x="1905" y="0"/>
                      <a:pt x="1905" y="0"/>
                      <a:pt x="1905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953" y="0"/>
                      <a:pt x="953" y="0"/>
                      <a:pt x="1905" y="0"/>
                    </a:cubicBezTo>
                    <a:cubicBezTo>
                      <a:pt x="1905" y="0"/>
                      <a:pt x="1905" y="0"/>
                      <a:pt x="1905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5" name="任意多边形: 形状 87"/>
              <p:cNvSpPr/>
              <p:nvPr/>
            </p:nvSpPr>
            <p:spPr>
              <a:xfrm>
                <a:off x="5061823" y="2793682"/>
                <a:ext cx="714" cy="9525"/>
              </a:xfrm>
              <a:custGeom>
                <a:avLst/>
                <a:gdLst>
                  <a:gd name="connsiteX0" fmla="*/ 714 w 714"/>
                  <a:gd name="connsiteY0" fmla="*/ 0 h 9525"/>
                  <a:gd name="connsiteX1" fmla="*/ 714 w 714"/>
                  <a:gd name="connsiteY1" fmla="*/ 0 h 9525"/>
                  <a:gd name="connsiteX2" fmla="*/ 714 w 714"/>
                  <a:gd name="connsiteY2" fmla="*/ 0 h 9525"/>
                  <a:gd name="connsiteX3" fmla="*/ 714 w 714"/>
                  <a:gd name="connsiteY3" fmla="*/ 0 h 9525"/>
                  <a:gd name="connsiteX4" fmla="*/ 714 w 714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" h="9525">
                    <a:moveTo>
                      <a:pt x="714" y="0"/>
                    </a:moveTo>
                    <a:lnTo>
                      <a:pt x="714" y="0"/>
                    </a:lnTo>
                    <a:cubicBezTo>
                      <a:pt x="-238" y="0"/>
                      <a:pt x="-238" y="0"/>
                      <a:pt x="714" y="0"/>
                    </a:cubicBezTo>
                    <a:cubicBezTo>
                      <a:pt x="-238" y="0"/>
                      <a:pt x="-238" y="0"/>
                      <a:pt x="714" y="0"/>
                    </a:cubicBezTo>
                    <a:cubicBezTo>
                      <a:pt x="-238" y="0"/>
                      <a:pt x="714" y="0"/>
                      <a:pt x="714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6" name="任意多边形: 形状 88"/>
              <p:cNvSpPr/>
              <p:nvPr/>
            </p:nvSpPr>
            <p:spPr>
              <a:xfrm>
                <a:off x="5061585" y="279368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7" name="任意多边形: 形状 89"/>
              <p:cNvSpPr/>
              <p:nvPr/>
            </p:nvSpPr>
            <p:spPr>
              <a:xfrm>
                <a:off x="4642485" y="2867025"/>
                <a:ext cx="714" cy="714"/>
              </a:xfrm>
              <a:custGeom>
                <a:avLst/>
                <a:gdLst>
                  <a:gd name="connsiteX0" fmla="*/ 0 w 714"/>
                  <a:gd name="connsiteY0" fmla="*/ 0 h 714"/>
                  <a:gd name="connsiteX1" fmla="*/ 0 w 714"/>
                  <a:gd name="connsiteY1" fmla="*/ 0 h 714"/>
                  <a:gd name="connsiteX2" fmla="*/ 0 w 714"/>
                  <a:gd name="connsiteY2" fmla="*/ 0 h 714"/>
                  <a:gd name="connsiteX3" fmla="*/ 0 w 714"/>
                  <a:gd name="connsiteY3" fmla="*/ 0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" h="714">
                    <a:moveTo>
                      <a:pt x="0" y="0"/>
                    </a:moveTo>
                    <a:lnTo>
                      <a:pt x="0" y="0"/>
                    </a:lnTo>
                    <a:cubicBezTo>
                      <a:pt x="952" y="953"/>
                      <a:pt x="952" y="953"/>
                      <a:pt x="0" y="0"/>
                    </a:cubicBezTo>
                    <a:cubicBezTo>
                      <a:pt x="952" y="953"/>
                      <a:pt x="952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8" name="任意多边形: 形状 90"/>
              <p:cNvSpPr/>
              <p:nvPr/>
            </p:nvSpPr>
            <p:spPr>
              <a:xfrm>
                <a:off x="5819775" y="2769870"/>
                <a:ext cx="1904" cy="3809"/>
              </a:xfrm>
              <a:custGeom>
                <a:avLst/>
                <a:gdLst>
                  <a:gd name="connsiteX0" fmla="*/ 0 w 1904"/>
                  <a:gd name="connsiteY0" fmla="*/ 3810 h 3809"/>
                  <a:gd name="connsiteX1" fmla="*/ 0 w 1904"/>
                  <a:gd name="connsiteY1" fmla="*/ 3810 h 3809"/>
                  <a:gd name="connsiteX2" fmla="*/ 0 w 1904"/>
                  <a:gd name="connsiteY2" fmla="*/ 3810 h 3809"/>
                  <a:gd name="connsiteX3" fmla="*/ 0 w 1904"/>
                  <a:gd name="connsiteY3" fmla="*/ 3810 h 3809"/>
                  <a:gd name="connsiteX4" fmla="*/ 0 w 1904"/>
                  <a:gd name="connsiteY4" fmla="*/ 3810 h 3809"/>
                  <a:gd name="connsiteX5" fmla="*/ 953 w 1904"/>
                  <a:gd name="connsiteY5" fmla="*/ 2858 h 3809"/>
                  <a:gd name="connsiteX6" fmla="*/ 1905 w 1904"/>
                  <a:gd name="connsiteY6" fmla="*/ 0 h 3809"/>
                  <a:gd name="connsiteX7" fmla="*/ 1905 w 1904"/>
                  <a:gd name="connsiteY7" fmla="*/ 0 h 3809"/>
                  <a:gd name="connsiteX8" fmla="*/ 0 w 1904"/>
                  <a:gd name="connsiteY8" fmla="*/ 3810 h 3809"/>
                  <a:gd name="connsiteX9" fmla="*/ 0 w 1904"/>
                  <a:gd name="connsiteY9" fmla="*/ 3810 h 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4" h="3809">
                    <a:moveTo>
                      <a:pt x="0" y="3810"/>
                    </a:moveTo>
                    <a:lnTo>
                      <a:pt x="0" y="3810"/>
                    </a:lnTo>
                    <a:lnTo>
                      <a:pt x="0" y="3810"/>
                    </a:lnTo>
                    <a:cubicBezTo>
                      <a:pt x="0" y="3810"/>
                      <a:pt x="0" y="3810"/>
                      <a:pt x="0" y="3810"/>
                    </a:cubicBezTo>
                    <a:lnTo>
                      <a:pt x="0" y="3810"/>
                    </a:lnTo>
                    <a:cubicBezTo>
                      <a:pt x="0" y="3810"/>
                      <a:pt x="953" y="2858"/>
                      <a:pt x="953" y="2858"/>
                    </a:cubicBezTo>
                    <a:cubicBezTo>
                      <a:pt x="1905" y="1905"/>
                      <a:pt x="1905" y="952"/>
                      <a:pt x="1905" y="0"/>
                    </a:cubicBezTo>
                    <a:cubicBezTo>
                      <a:pt x="1905" y="0"/>
                      <a:pt x="1905" y="0"/>
                      <a:pt x="1905" y="0"/>
                    </a:cubicBezTo>
                    <a:lnTo>
                      <a:pt x="0" y="3810"/>
                    </a:lnTo>
                    <a:lnTo>
                      <a:pt x="0" y="381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9" name="任意多边形: 形状 91"/>
              <p:cNvSpPr/>
              <p:nvPr/>
            </p:nvSpPr>
            <p:spPr>
              <a:xfrm>
                <a:off x="5819060" y="2774632"/>
                <a:ext cx="714" cy="714"/>
              </a:xfrm>
              <a:custGeom>
                <a:avLst/>
                <a:gdLst>
                  <a:gd name="connsiteX0" fmla="*/ 714 w 714"/>
                  <a:gd name="connsiteY0" fmla="*/ 0 h 714"/>
                  <a:gd name="connsiteX1" fmla="*/ 714 w 714"/>
                  <a:gd name="connsiteY1" fmla="*/ 0 h 714"/>
                  <a:gd name="connsiteX2" fmla="*/ 714 w 714"/>
                  <a:gd name="connsiteY2" fmla="*/ 0 h 714"/>
                  <a:gd name="connsiteX3" fmla="*/ 714 w 714"/>
                  <a:gd name="connsiteY3" fmla="*/ 0 h 714"/>
                  <a:gd name="connsiteX4" fmla="*/ 714 w 714"/>
                  <a:gd name="connsiteY4" fmla="*/ 0 h 714"/>
                  <a:gd name="connsiteX5" fmla="*/ 714 w 714"/>
                  <a:gd name="connsiteY5" fmla="*/ 0 h 714"/>
                  <a:gd name="connsiteX6" fmla="*/ 714 w 714"/>
                  <a:gd name="connsiteY6" fmla="*/ 0 h 714"/>
                  <a:gd name="connsiteX7" fmla="*/ 714 w 714"/>
                  <a:gd name="connsiteY7" fmla="*/ 0 h 714"/>
                  <a:gd name="connsiteX8" fmla="*/ 714 w 714"/>
                  <a:gd name="connsiteY8" fmla="*/ 0 h 714"/>
                  <a:gd name="connsiteX9" fmla="*/ 714 w 714"/>
                  <a:gd name="connsiteY9" fmla="*/ 0 h 714"/>
                  <a:gd name="connsiteX10" fmla="*/ 714 w 714"/>
                  <a:gd name="connsiteY10" fmla="*/ 0 h 714"/>
                  <a:gd name="connsiteX11" fmla="*/ 714 w 714"/>
                  <a:gd name="connsiteY11" fmla="*/ 0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14" h="714">
                    <a:moveTo>
                      <a:pt x="714" y="0"/>
                    </a:moveTo>
                    <a:lnTo>
                      <a:pt x="714" y="0"/>
                    </a:lnTo>
                    <a:lnTo>
                      <a:pt x="714" y="0"/>
                    </a:lnTo>
                    <a:lnTo>
                      <a:pt x="714" y="0"/>
                    </a:lnTo>
                    <a:lnTo>
                      <a:pt x="714" y="0"/>
                    </a:lnTo>
                    <a:lnTo>
                      <a:pt x="714" y="0"/>
                    </a:lnTo>
                    <a:lnTo>
                      <a:pt x="714" y="0"/>
                    </a:lnTo>
                    <a:lnTo>
                      <a:pt x="714" y="0"/>
                    </a:lnTo>
                    <a:cubicBezTo>
                      <a:pt x="-238" y="952"/>
                      <a:pt x="-238" y="952"/>
                      <a:pt x="714" y="0"/>
                    </a:cubicBezTo>
                    <a:cubicBezTo>
                      <a:pt x="714" y="0"/>
                      <a:pt x="714" y="0"/>
                      <a:pt x="714" y="0"/>
                    </a:cubicBezTo>
                    <a:lnTo>
                      <a:pt x="714" y="0"/>
                    </a:lnTo>
                    <a:lnTo>
                      <a:pt x="714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0" name="任意多边形: 形状 92"/>
              <p:cNvSpPr/>
              <p:nvPr/>
            </p:nvSpPr>
            <p:spPr>
              <a:xfrm>
                <a:off x="5821679" y="276987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  <a:gd name="connsiteX5" fmla="*/ 0 w 9525"/>
                  <a:gd name="connsiteY5" fmla="*/ 0 h 9525"/>
                  <a:gd name="connsiteX6" fmla="*/ 0 w 9525"/>
                  <a:gd name="connsiteY6" fmla="*/ 0 h 9525"/>
                  <a:gd name="connsiteX7" fmla="*/ 0 w 9525"/>
                  <a:gd name="connsiteY7" fmla="*/ 0 h 9525"/>
                  <a:gd name="connsiteX8" fmla="*/ 0 w 9525"/>
                  <a:gd name="connsiteY8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1" name="任意多边形: 形状 93"/>
              <p:cNvSpPr/>
              <p:nvPr/>
            </p:nvSpPr>
            <p:spPr>
              <a:xfrm>
                <a:off x="4687252" y="4201477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2" name="任意多边形: 形状 94"/>
              <p:cNvSpPr/>
              <p:nvPr/>
            </p:nvSpPr>
            <p:spPr>
              <a:xfrm>
                <a:off x="4697730" y="3970972"/>
                <a:ext cx="5278" cy="10730"/>
              </a:xfrm>
              <a:custGeom>
                <a:avLst/>
                <a:gdLst>
                  <a:gd name="connsiteX0" fmla="*/ 3810 w 5278"/>
                  <a:gd name="connsiteY0" fmla="*/ 8573 h 10730"/>
                  <a:gd name="connsiteX1" fmla="*/ 3810 w 5278"/>
                  <a:gd name="connsiteY1" fmla="*/ 8573 h 10730"/>
                  <a:gd name="connsiteX2" fmla="*/ 3810 w 5278"/>
                  <a:gd name="connsiteY2" fmla="*/ 8573 h 10730"/>
                  <a:gd name="connsiteX3" fmla="*/ 3810 w 5278"/>
                  <a:gd name="connsiteY3" fmla="*/ 8573 h 10730"/>
                  <a:gd name="connsiteX4" fmla="*/ 4763 w 5278"/>
                  <a:gd name="connsiteY4" fmla="*/ 8573 h 10730"/>
                  <a:gd name="connsiteX5" fmla="*/ 4763 w 5278"/>
                  <a:gd name="connsiteY5" fmla="*/ 8573 h 10730"/>
                  <a:gd name="connsiteX6" fmla="*/ 4763 w 5278"/>
                  <a:gd name="connsiteY6" fmla="*/ 8573 h 10730"/>
                  <a:gd name="connsiteX7" fmla="*/ 4763 w 5278"/>
                  <a:gd name="connsiteY7" fmla="*/ 8573 h 10730"/>
                  <a:gd name="connsiteX8" fmla="*/ 0 w 5278"/>
                  <a:gd name="connsiteY8" fmla="*/ 0 h 10730"/>
                  <a:gd name="connsiteX9" fmla="*/ 3810 w 5278"/>
                  <a:gd name="connsiteY9" fmla="*/ 8573 h 10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78" h="10730">
                    <a:moveTo>
                      <a:pt x="3810" y="8573"/>
                    </a:moveTo>
                    <a:lnTo>
                      <a:pt x="3810" y="8573"/>
                    </a:lnTo>
                    <a:lnTo>
                      <a:pt x="3810" y="8573"/>
                    </a:lnTo>
                    <a:lnTo>
                      <a:pt x="3810" y="8573"/>
                    </a:lnTo>
                    <a:lnTo>
                      <a:pt x="4763" y="8573"/>
                    </a:lnTo>
                    <a:lnTo>
                      <a:pt x="4763" y="8573"/>
                    </a:lnTo>
                    <a:lnTo>
                      <a:pt x="4763" y="8573"/>
                    </a:lnTo>
                    <a:lnTo>
                      <a:pt x="4763" y="8573"/>
                    </a:lnTo>
                    <a:cubicBezTo>
                      <a:pt x="2857" y="3810"/>
                      <a:pt x="9525" y="18098"/>
                      <a:pt x="0" y="0"/>
                    </a:cubicBezTo>
                    <a:cubicBezTo>
                      <a:pt x="2857" y="4763"/>
                      <a:pt x="6668" y="15240"/>
                      <a:pt x="3810" y="857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3" name="任意多边形: 形状 95"/>
              <p:cNvSpPr/>
              <p:nvPr/>
            </p:nvSpPr>
            <p:spPr>
              <a:xfrm>
                <a:off x="5818822" y="2769870"/>
                <a:ext cx="1905" cy="9525"/>
              </a:xfrm>
              <a:custGeom>
                <a:avLst/>
                <a:gdLst>
                  <a:gd name="connsiteX0" fmla="*/ 0 w 1905"/>
                  <a:gd name="connsiteY0" fmla="*/ 0 h 9525"/>
                  <a:gd name="connsiteX1" fmla="*/ 0 w 1905"/>
                  <a:gd name="connsiteY1" fmla="*/ 0 h 9525"/>
                  <a:gd name="connsiteX2" fmla="*/ 0 w 1905"/>
                  <a:gd name="connsiteY2" fmla="*/ 0 h 9525"/>
                  <a:gd name="connsiteX3" fmla="*/ 0 w 1905"/>
                  <a:gd name="connsiteY3" fmla="*/ 0 h 9525"/>
                  <a:gd name="connsiteX4" fmla="*/ 1905 w 1905"/>
                  <a:gd name="connsiteY4" fmla="*/ 0 h 9525"/>
                  <a:gd name="connsiteX5" fmla="*/ 1905 w 1905"/>
                  <a:gd name="connsiteY5" fmla="*/ 0 h 9525"/>
                  <a:gd name="connsiteX6" fmla="*/ 0 w 1905"/>
                  <a:gd name="connsiteY6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953" y="0"/>
                      <a:pt x="1905" y="0"/>
                      <a:pt x="1905" y="0"/>
                    </a:cubicBezTo>
                    <a:lnTo>
                      <a:pt x="1905" y="0"/>
                    </a:lnTo>
                    <a:cubicBezTo>
                      <a:pt x="1905" y="0"/>
                      <a:pt x="953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4" name="任意多边形: 形状 96"/>
              <p:cNvSpPr/>
              <p:nvPr/>
            </p:nvSpPr>
            <p:spPr>
              <a:xfrm>
                <a:off x="5818822" y="276987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5" name="任意多边形: 形状 97"/>
              <p:cNvSpPr/>
              <p:nvPr/>
            </p:nvSpPr>
            <p:spPr>
              <a:xfrm>
                <a:off x="5818822" y="276987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6" name="任意多边形: 形状 98"/>
              <p:cNvSpPr/>
              <p:nvPr/>
            </p:nvSpPr>
            <p:spPr>
              <a:xfrm>
                <a:off x="5821679" y="276987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7" name="任意多边形: 形状 99"/>
              <p:cNvSpPr/>
              <p:nvPr/>
            </p:nvSpPr>
            <p:spPr>
              <a:xfrm>
                <a:off x="5821679" y="276987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8" name="任意多边形: 形状 100"/>
              <p:cNvSpPr/>
              <p:nvPr/>
            </p:nvSpPr>
            <p:spPr>
              <a:xfrm>
                <a:off x="4708207" y="3890962"/>
                <a:ext cx="32385" cy="57150"/>
              </a:xfrm>
              <a:custGeom>
                <a:avLst/>
                <a:gdLst>
                  <a:gd name="connsiteX0" fmla="*/ 15240 w 32385"/>
                  <a:gd name="connsiteY0" fmla="*/ 12383 h 57150"/>
                  <a:gd name="connsiteX1" fmla="*/ 22860 w 32385"/>
                  <a:gd name="connsiteY1" fmla="*/ 20955 h 57150"/>
                  <a:gd name="connsiteX2" fmla="*/ 29528 w 32385"/>
                  <a:gd name="connsiteY2" fmla="*/ 40958 h 57150"/>
                  <a:gd name="connsiteX3" fmla="*/ 29528 w 32385"/>
                  <a:gd name="connsiteY3" fmla="*/ 54292 h 57150"/>
                  <a:gd name="connsiteX4" fmla="*/ 30480 w 32385"/>
                  <a:gd name="connsiteY4" fmla="*/ 57150 h 57150"/>
                  <a:gd name="connsiteX5" fmla="*/ 31432 w 32385"/>
                  <a:gd name="connsiteY5" fmla="*/ 55245 h 57150"/>
                  <a:gd name="connsiteX6" fmla="*/ 32385 w 32385"/>
                  <a:gd name="connsiteY6" fmla="*/ 48578 h 57150"/>
                  <a:gd name="connsiteX7" fmla="*/ 32385 w 32385"/>
                  <a:gd name="connsiteY7" fmla="*/ 39053 h 57150"/>
                  <a:gd name="connsiteX8" fmla="*/ 25718 w 32385"/>
                  <a:gd name="connsiteY8" fmla="*/ 19050 h 57150"/>
                  <a:gd name="connsiteX9" fmla="*/ 8573 w 32385"/>
                  <a:gd name="connsiteY9" fmla="*/ 2858 h 57150"/>
                  <a:gd name="connsiteX10" fmla="*/ 1905 w 32385"/>
                  <a:gd name="connsiteY10" fmla="*/ 0 h 57150"/>
                  <a:gd name="connsiteX11" fmla="*/ 0 w 32385"/>
                  <a:gd name="connsiteY11" fmla="*/ 1905 h 57150"/>
                  <a:gd name="connsiteX12" fmla="*/ 1905 w 32385"/>
                  <a:gd name="connsiteY12" fmla="*/ 2858 h 57150"/>
                  <a:gd name="connsiteX13" fmla="*/ 6668 w 32385"/>
                  <a:gd name="connsiteY13" fmla="*/ 5715 h 57150"/>
                  <a:gd name="connsiteX14" fmla="*/ 15240 w 32385"/>
                  <a:gd name="connsiteY14" fmla="*/ 13335 h 57150"/>
                  <a:gd name="connsiteX15" fmla="*/ 20955 w 32385"/>
                  <a:gd name="connsiteY15" fmla="*/ 22860 h 57150"/>
                  <a:gd name="connsiteX16" fmla="*/ 15240 w 32385"/>
                  <a:gd name="connsiteY16" fmla="*/ 12383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385" h="57150">
                    <a:moveTo>
                      <a:pt x="15240" y="12383"/>
                    </a:moveTo>
                    <a:cubicBezTo>
                      <a:pt x="15240" y="12383"/>
                      <a:pt x="19050" y="15240"/>
                      <a:pt x="22860" y="20955"/>
                    </a:cubicBezTo>
                    <a:cubicBezTo>
                      <a:pt x="25718" y="25717"/>
                      <a:pt x="28575" y="33338"/>
                      <a:pt x="29528" y="40958"/>
                    </a:cubicBezTo>
                    <a:cubicBezTo>
                      <a:pt x="30480" y="49530"/>
                      <a:pt x="29528" y="51435"/>
                      <a:pt x="29528" y="54292"/>
                    </a:cubicBezTo>
                    <a:cubicBezTo>
                      <a:pt x="29528" y="56197"/>
                      <a:pt x="29528" y="57150"/>
                      <a:pt x="30480" y="57150"/>
                    </a:cubicBezTo>
                    <a:cubicBezTo>
                      <a:pt x="30480" y="56197"/>
                      <a:pt x="30480" y="56197"/>
                      <a:pt x="31432" y="55245"/>
                    </a:cubicBezTo>
                    <a:cubicBezTo>
                      <a:pt x="32385" y="53340"/>
                      <a:pt x="32385" y="51435"/>
                      <a:pt x="32385" y="48578"/>
                    </a:cubicBezTo>
                    <a:cubicBezTo>
                      <a:pt x="32385" y="46672"/>
                      <a:pt x="32385" y="42863"/>
                      <a:pt x="32385" y="39053"/>
                    </a:cubicBezTo>
                    <a:cubicBezTo>
                      <a:pt x="31432" y="32385"/>
                      <a:pt x="29528" y="25717"/>
                      <a:pt x="25718" y="19050"/>
                    </a:cubicBezTo>
                    <a:cubicBezTo>
                      <a:pt x="21907" y="12383"/>
                      <a:pt x="16193" y="6667"/>
                      <a:pt x="8573" y="2858"/>
                    </a:cubicBezTo>
                    <a:cubicBezTo>
                      <a:pt x="6668" y="1905"/>
                      <a:pt x="4763" y="953"/>
                      <a:pt x="1905" y="0"/>
                    </a:cubicBezTo>
                    <a:lnTo>
                      <a:pt x="0" y="1905"/>
                    </a:lnTo>
                    <a:cubicBezTo>
                      <a:pt x="953" y="1905"/>
                      <a:pt x="953" y="1905"/>
                      <a:pt x="1905" y="2858"/>
                    </a:cubicBezTo>
                    <a:cubicBezTo>
                      <a:pt x="3810" y="3810"/>
                      <a:pt x="5715" y="4763"/>
                      <a:pt x="6668" y="5715"/>
                    </a:cubicBezTo>
                    <a:cubicBezTo>
                      <a:pt x="9525" y="7620"/>
                      <a:pt x="13335" y="10478"/>
                      <a:pt x="15240" y="13335"/>
                    </a:cubicBezTo>
                    <a:cubicBezTo>
                      <a:pt x="18098" y="17145"/>
                      <a:pt x="20003" y="20003"/>
                      <a:pt x="20955" y="22860"/>
                    </a:cubicBezTo>
                    <a:cubicBezTo>
                      <a:pt x="18098" y="16192"/>
                      <a:pt x="14288" y="12383"/>
                      <a:pt x="15240" y="1238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9" name="任意多边形: 形状 101"/>
              <p:cNvSpPr/>
              <p:nvPr/>
            </p:nvSpPr>
            <p:spPr>
              <a:xfrm>
                <a:off x="4693919" y="3889295"/>
                <a:ext cx="9525" cy="714"/>
              </a:xfrm>
              <a:custGeom>
                <a:avLst/>
                <a:gdLst>
                  <a:gd name="connsiteX0" fmla="*/ 0 w 9525"/>
                  <a:gd name="connsiteY0" fmla="*/ 714 h 714"/>
                  <a:gd name="connsiteX1" fmla="*/ 0 w 9525"/>
                  <a:gd name="connsiteY1" fmla="*/ 714 h 714"/>
                  <a:gd name="connsiteX2" fmla="*/ 0 w 9525"/>
                  <a:gd name="connsiteY2" fmla="*/ 714 h 714"/>
                  <a:gd name="connsiteX3" fmla="*/ 0 w 9525"/>
                  <a:gd name="connsiteY3" fmla="*/ 714 h 714"/>
                  <a:gd name="connsiteX4" fmla="*/ 0 w 9525"/>
                  <a:gd name="connsiteY4" fmla="*/ 714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714">
                    <a:moveTo>
                      <a:pt x="0" y="714"/>
                    </a:moveTo>
                    <a:cubicBezTo>
                      <a:pt x="0" y="714"/>
                      <a:pt x="0" y="714"/>
                      <a:pt x="0" y="714"/>
                    </a:cubicBezTo>
                    <a:lnTo>
                      <a:pt x="0" y="714"/>
                    </a:lnTo>
                    <a:cubicBezTo>
                      <a:pt x="0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0" name="任意多边形: 形状 102"/>
              <p:cNvSpPr/>
              <p:nvPr/>
            </p:nvSpPr>
            <p:spPr>
              <a:xfrm>
                <a:off x="5821679" y="276987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  <a:gd name="connsiteX5" fmla="*/ 0 w 9525"/>
                  <a:gd name="connsiteY5" fmla="*/ 0 h 9525"/>
                  <a:gd name="connsiteX6" fmla="*/ 0 w 9525"/>
                  <a:gd name="connsiteY6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1" name="任意多边形: 形状 103"/>
              <p:cNvSpPr/>
              <p:nvPr/>
            </p:nvSpPr>
            <p:spPr>
              <a:xfrm>
                <a:off x="5821679" y="276987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2" name="任意多边形: 形状 104"/>
              <p:cNvSpPr/>
              <p:nvPr/>
            </p:nvSpPr>
            <p:spPr>
              <a:xfrm>
                <a:off x="4709160" y="3891915"/>
                <a:ext cx="952" cy="1904"/>
              </a:xfrm>
              <a:custGeom>
                <a:avLst/>
                <a:gdLst>
                  <a:gd name="connsiteX0" fmla="*/ 952 w 952"/>
                  <a:gd name="connsiteY0" fmla="*/ 0 h 1904"/>
                  <a:gd name="connsiteX1" fmla="*/ 0 w 952"/>
                  <a:gd name="connsiteY1" fmla="*/ 1905 h 1904"/>
                  <a:gd name="connsiteX2" fmla="*/ 0 w 952"/>
                  <a:gd name="connsiteY2" fmla="*/ 1905 h 1904"/>
                  <a:gd name="connsiteX3" fmla="*/ 952 w 952"/>
                  <a:gd name="connsiteY3" fmla="*/ 0 h 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" h="1904">
                    <a:moveTo>
                      <a:pt x="952" y="0"/>
                    </a:moveTo>
                    <a:lnTo>
                      <a:pt x="0" y="1905"/>
                    </a:lnTo>
                    <a:lnTo>
                      <a:pt x="0" y="1905"/>
                    </a:lnTo>
                    <a:lnTo>
                      <a:pt x="952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3" name="任意多边形: 形状 105"/>
              <p:cNvSpPr/>
              <p:nvPr/>
            </p:nvSpPr>
            <p:spPr>
              <a:xfrm>
                <a:off x="5820727" y="2769870"/>
                <a:ext cx="14287" cy="952"/>
              </a:xfrm>
              <a:custGeom>
                <a:avLst/>
                <a:gdLst>
                  <a:gd name="connsiteX0" fmla="*/ 5715 w 14287"/>
                  <a:gd name="connsiteY0" fmla="*/ 952 h 952"/>
                  <a:gd name="connsiteX1" fmla="*/ 14288 w 14287"/>
                  <a:gd name="connsiteY1" fmla="*/ 952 h 952"/>
                  <a:gd name="connsiteX2" fmla="*/ 9525 w 14287"/>
                  <a:gd name="connsiteY2" fmla="*/ 952 h 952"/>
                  <a:gd name="connsiteX3" fmla="*/ 952 w 14287"/>
                  <a:gd name="connsiteY3" fmla="*/ 0 h 952"/>
                  <a:gd name="connsiteX4" fmla="*/ 0 w 14287"/>
                  <a:gd name="connsiteY4" fmla="*/ 0 h 952"/>
                  <a:gd name="connsiteX5" fmla="*/ 0 w 14287"/>
                  <a:gd name="connsiteY5" fmla="*/ 0 h 952"/>
                  <a:gd name="connsiteX6" fmla="*/ 5715 w 14287"/>
                  <a:gd name="connsiteY6" fmla="*/ 952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287" h="952">
                    <a:moveTo>
                      <a:pt x="5715" y="952"/>
                    </a:moveTo>
                    <a:lnTo>
                      <a:pt x="14288" y="952"/>
                    </a:lnTo>
                    <a:cubicBezTo>
                      <a:pt x="12382" y="952"/>
                      <a:pt x="11430" y="952"/>
                      <a:pt x="9525" y="952"/>
                    </a:cubicBezTo>
                    <a:cubicBezTo>
                      <a:pt x="6667" y="952"/>
                      <a:pt x="3810" y="952"/>
                      <a:pt x="952" y="0"/>
                    </a:cubicBezTo>
                    <a:cubicBezTo>
                      <a:pt x="952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05" y="0"/>
                      <a:pt x="3810" y="0"/>
                      <a:pt x="5715" y="952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4" name="任意多边形: 形状 106"/>
              <p:cNvSpPr/>
              <p:nvPr/>
            </p:nvSpPr>
            <p:spPr>
              <a:xfrm>
                <a:off x="4693919" y="3889295"/>
                <a:ext cx="9525" cy="714"/>
              </a:xfrm>
              <a:custGeom>
                <a:avLst/>
                <a:gdLst>
                  <a:gd name="connsiteX0" fmla="*/ 0 w 9525"/>
                  <a:gd name="connsiteY0" fmla="*/ 714 h 714"/>
                  <a:gd name="connsiteX1" fmla="*/ 0 w 9525"/>
                  <a:gd name="connsiteY1" fmla="*/ 714 h 714"/>
                  <a:gd name="connsiteX2" fmla="*/ 0 w 9525"/>
                  <a:gd name="connsiteY2" fmla="*/ 714 h 714"/>
                  <a:gd name="connsiteX3" fmla="*/ 0 w 9525"/>
                  <a:gd name="connsiteY3" fmla="*/ 714 h 714"/>
                  <a:gd name="connsiteX4" fmla="*/ 0 w 9525"/>
                  <a:gd name="connsiteY4" fmla="*/ 714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714">
                    <a:moveTo>
                      <a:pt x="0" y="714"/>
                    </a:moveTo>
                    <a:cubicBezTo>
                      <a:pt x="0" y="714"/>
                      <a:pt x="0" y="714"/>
                      <a:pt x="0" y="714"/>
                    </a:cubicBezTo>
                    <a:lnTo>
                      <a:pt x="0" y="714"/>
                    </a:lnTo>
                    <a:cubicBezTo>
                      <a:pt x="0" y="-238"/>
                      <a:pt x="0" y="-238"/>
                      <a:pt x="0" y="714"/>
                    </a:cubicBezTo>
                    <a:lnTo>
                      <a:pt x="0" y="714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5" name="任意多边形: 形状 107"/>
              <p:cNvSpPr/>
              <p:nvPr/>
            </p:nvSpPr>
            <p:spPr>
              <a:xfrm>
                <a:off x="5839777" y="2771060"/>
                <a:ext cx="9525" cy="714"/>
              </a:xfrm>
              <a:custGeom>
                <a:avLst/>
                <a:gdLst>
                  <a:gd name="connsiteX0" fmla="*/ 0 w 9525"/>
                  <a:gd name="connsiteY0" fmla="*/ 714 h 714"/>
                  <a:gd name="connsiteX1" fmla="*/ 0 w 9525"/>
                  <a:gd name="connsiteY1" fmla="*/ 714 h 714"/>
                  <a:gd name="connsiteX2" fmla="*/ 0 w 9525"/>
                  <a:gd name="connsiteY2" fmla="*/ 714 h 714"/>
                  <a:gd name="connsiteX3" fmla="*/ 0 w 9525"/>
                  <a:gd name="connsiteY3" fmla="*/ 714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714">
                    <a:moveTo>
                      <a:pt x="0" y="714"/>
                    </a:moveTo>
                    <a:cubicBezTo>
                      <a:pt x="0" y="-238"/>
                      <a:pt x="0" y="-238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6" name="任意多边形: 形状 108"/>
              <p:cNvSpPr/>
              <p:nvPr/>
            </p:nvSpPr>
            <p:spPr>
              <a:xfrm>
                <a:off x="4744402" y="394715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7" name="任意多边形: 形状 109"/>
              <p:cNvSpPr/>
              <p:nvPr/>
            </p:nvSpPr>
            <p:spPr>
              <a:xfrm>
                <a:off x="4744402" y="394715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8" name="任意多边形: 形状 110"/>
              <p:cNvSpPr/>
              <p:nvPr/>
            </p:nvSpPr>
            <p:spPr>
              <a:xfrm>
                <a:off x="4693919" y="389096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9" name="任意多边形: 形状 111"/>
              <p:cNvSpPr/>
              <p:nvPr/>
            </p:nvSpPr>
            <p:spPr>
              <a:xfrm>
                <a:off x="7531417" y="3145155"/>
                <a:ext cx="2530" cy="4762"/>
              </a:xfrm>
              <a:custGeom>
                <a:avLst/>
                <a:gdLst>
                  <a:gd name="connsiteX0" fmla="*/ 952 w 2530"/>
                  <a:gd name="connsiteY0" fmla="*/ 3810 h 4762"/>
                  <a:gd name="connsiteX1" fmla="*/ 952 w 2530"/>
                  <a:gd name="connsiteY1" fmla="*/ 1905 h 4762"/>
                  <a:gd name="connsiteX2" fmla="*/ 0 w 2530"/>
                  <a:gd name="connsiteY2" fmla="*/ 0 h 4762"/>
                  <a:gd name="connsiteX3" fmla="*/ 952 w 2530"/>
                  <a:gd name="connsiteY3" fmla="*/ 3810 h 4762"/>
                  <a:gd name="connsiteX4" fmla="*/ 952 w 2530"/>
                  <a:gd name="connsiteY4" fmla="*/ 4763 h 4762"/>
                  <a:gd name="connsiteX5" fmla="*/ 1905 w 2530"/>
                  <a:gd name="connsiteY5" fmla="*/ 4763 h 4762"/>
                  <a:gd name="connsiteX6" fmla="*/ 1905 w 2530"/>
                  <a:gd name="connsiteY6" fmla="*/ 3810 h 4762"/>
                  <a:gd name="connsiteX7" fmla="*/ 952 w 2530"/>
                  <a:gd name="connsiteY7" fmla="*/ 3810 h 4762"/>
                  <a:gd name="connsiteX8" fmla="*/ 952 w 2530"/>
                  <a:gd name="connsiteY8" fmla="*/ 3810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30" h="4762">
                    <a:moveTo>
                      <a:pt x="952" y="3810"/>
                    </a:moveTo>
                    <a:lnTo>
                      <a:pt x="952" y="1905"/>
                    </a:lnTo>
                    <a:cubicBezTo>
                      <a:pt x="952" y="952"/>
                      <a:pt x="952" y="952"/>
                      <a:pt x="0" y="0"/>
                    </a:cubicBezTo>
                    <a:cubicBezTo>
                      <a:pt x="0" y="1905"/>
                      <a:pt x="0" y="2857"/>
                      <a:pt x="952" y="3810"/>
                    </a:cubicBezTo>
                    <a:lnTo>
                      <a:pt x="952" y="4763"/>
                    </a:lnTo>
                    <a:cubicBezTo>
                      <a:pt x="952" y="4763"/>
                      <a:pt x="1905" y="4763"/>
                      <a:pt x="1905" y="4763"/>
                    </a:cubicBezTo>
                    <a:cubicBezTo>
                      <a:pt x="1905" y="4763"/>
                      <a:pt x="1905" y="3810"/>
                      <a:pt x="1905" y="3810"/>
                    </a:cubicBezTo>
                    <a:cubicBezTo>
                      <a:pt x="2857" y="4763"/>
                      <a:pt x="2857" y="4763"/>
                      <a:pt x="952" y="3810"/>
                    </a:cubicBezTo>
                    <a:cubicBezTo>
                      <a:pt x="1905" y="3810"/>
                      <a:pt x="952" y="3810"/>
                      <a:pt x="952" y="381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0" name="任意多边形: 形状 112"/>
              <p:cNvSpPr/>
              <p:nvPr/>
            </p:nvSpPr>
            <p:spPr>
              <a:xfrm>
                <a:off x="6310312" y="2750820"/>
                <a:ext cx="6812" cy="5714"/>
              </a:xfrm>
              <a:custGeom>
                <a:avLst/>
                <a:gdLst>
                  <a:gd name="connsiteX0" fmla="*/ 0 w 6812"/>
                  <a:gd name="connsiteY0" fmla="*/ 0 h 5714"/>
                  <a:gd name="connsiteX1" fmla="*/ 2858 w 6812"/>
                  <a:gd name="connsiteY1" fmla="*/ 3810 h 5714"/>
                  <a:gd name="connsiteX2" fmla="*/ 3810 w 6812"/>
                  <a:gd name="connsiteY2" fmla="*/ 4763 h 5714"/>
                  <a:gd name="connsiteX3" fmla="*/ 4763 w 6812"/>
                  <a:gd name="connsiteY3" fmla="*/ 5715 h 5714"/>
                  <a:gd name="connsiteX4" fmla="*/ 4763 w 6812"/>
                  <a:gd name="connsiteY4" fmla="*/ 5715 h 5714"/>
                  <a:gd name="connsiteX5" fmla="*/ 6667 w 6812"/>
                  <a:gd name="connsiteY5" fmla="*/ 1905 h 5714"/>
                  <a:gd name="connsiteX6" fmla="*/ 6667 w 6812"/>
                  <a:gd name="connsiteY6" fmla="*/ 1905 h 5714"/>
                  <a:gd name="connsiteX7" fmla="*/ 6667 w 6812"/>
                  <a:gd name="connsiteY7" fmla="*/ 1905 h 5714"/>
                  <a:gd name="connsiteX8" fmla="*/ 6667 w 6812"/>
                  <a:gd name="connsiteY8" fmla="*/ 1905 h 5714"/>
                  <a:gd name="connsiteX9" fmla="*/ 6667 w 6812"/>
                  <a:gd name="connsiteY9" fmla="*/ 1905 h 5714"/>
                  <a:gd name="connsiteX10" fmla="*/ 6667 w 6812"/>
                  <a:gd name="connsiteY10" fmla="*/ 1905 h 5714"/>
                  <a:gd name="connsiteX11" fmla="*/ 0 w 6812"/>
                  <a:gd name="connsiteY11" fmla="*/ 0 h 5714"/>
                  <a:gd name="connsiteX12" fmla="*/ 0 w 6812"/>
                  <a:gd name="connsiteY12" fmla="*/ 0 h 5714"/>
                  <a:gd name="connsiteX13" fmla="*/ 0 w 6812"/>
                  <a:gd name="connsiteY13" fmla="*/ 0 h 5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812" h="5714">
                    <a:moveTo>
                      <a:pt x="0" y="0"/>
                    </a:moveTo>
                    <a:cubicBezTo>
                      <a:pt x="953" y="1905"/>
                      <a:pt x="1905" y="2858"/>
                      <a:pt x="2858" y="3810"/>
                    </a:cubicBezTo>
                    <a:cubicBezTo>
                      <a:pt x="3810" y="4763"/>
                      <a:pt x="3810" y="4763"/>
                      <a:pt x="3810" y="4763"/>
                    </a:cubicBezTo>
                    <a:lnTo>
                      <a:pt x="4763" y="5715"/>
                    </a:lnTo>
                    <a:lnTo>
                      <a:pt x="4763" y="5715"/>
                    </a:lnTo>
                    <a:cubicBezTo>
                      <a:pt x="8572" y="-1905"/>
                      <a:pt x="5715" y="3810"/>
                      <a:pt x="6667" y="1905"/>
                    </a:cubicBezTo>
                    <a:lnTo>
                      <a:pt x="6667" y="1905"/>
                    </a:lnTo>
                    <a:lnTo>
                      <a:pt x="6667" y="1905"/>
                    </a:lnTo>
                    <a:lnTo>
                      <a:pt x="6667" y="1905"/>
                    </a:lnTo>
                    <a:lnTo>
                      <a:pt x="6667" y="1905"/>
                    </a:lnTo>
                    <a:lnTo>
                      <a:pt x="6667" y="1905"/>
                    </a:lnTo>
                    <a:cubicBezTo>
                      <a:pt x="4763" y="0"/>
                      <a:pt x="2858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1" name="任意多边形: 形状 113"/>
              <p:cNvSpPr/>
              <p:nvPr/>
            </p:nvSpPr>
            <p:spPr>
              <a:xfrm>
                <a:off x="7562850" y="370427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2" name="任意多边形: 形状 114"/>
              <p:cNvSpPr/>
              <p:nvPr/>
            </p:nvSpPr>
            <p:spPr>
              <a:xfrm>
                <a:off x="7575232" y="414909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3" name="任意多边形: 形状 115"/>
              <p:cNvSpPr/>
              <p:nvPr/>
            </p:nvSpPr>
            <p:spPr>
              <a:xfrm>
                <a:off x="7562850" y="370427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4" name="任意多边形: 形状 116"/>
              <p:cNvSpPr/>
              <p:nvPr/>
            </p:nvSpPr>
            <p:spPr>
              <a:xfrm>
                <a:off x="4693919" y="389096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5" name="任意多边形: 形状 117"/>
              <p:cNvSpPr/>
              <p:nvPr/>
            </p:nvSpPr>
            <p:spPr>
              <a:xfrm>
                <a:off x="7562850" y="370427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6" name="任意多边形: 形状 118"/>
              <p:cNvSpPr/>
              <p:nvPr/>
            </p:nvSpPr>
            <p:spPr>
              <a:xfrm>
                <a:off x="7583805" y="4137659"/>
                <a:ext cx="2693" cy="8572"/>
              </a:xfrm>
              <a:custGeom>
                <a:avLst/>
                <a:gdLst>
                  <a:gd name="connsiteX0" fmla="*/ 0 w 2693"/>
                  <a:gd name="connsiteY0" fmla="*/ 0 h 8572"/>
                  <a:gd name="connsiteX1" fmla="*/ 0 w 2693"/>
                  <a:gd name="connsiteY1" fmla="*/ 8573 h 8572"/>
                  <a:gd name="connsiteX2" fmla="*/ 0 w 2693"/>
                  <a:gd name="connsiteY2" fmla="*/ 8573 h 8572"/>
                  <a:gd name="connsiteX3" fmla="*/ 952 w 2693"/>
                  <a:gd name="connsiteY3" fmla="*/ 8573 h 8572"/>
                  <a:gd name="connsiteX4" fmla="*/ 1905 w 2693"/>
                  <a:gd name="connsiteY4" fmla="*/ 7620 h 8572"/>
                  <a:gd name="connsiteX5" fmla="*/ 1905 w 2693"/>
                  <a:gd name="connsiteY5" fmla="*/ 7620 h 8572"/>
                  <a:gd name="connsiteX6" fmla="*/ 1905 w 2693"/>
                  <a:gd name="connsiteY6" fmla="*/ 4763 h 8572"/>
                  <a:gd name="connsiteX7" fmla="*/ 0 w 2693"/>
                  <a:gd name="connsiteY7" fmla="*/ 0 h 8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93" h="8572">
                    <a:moveTo>
                      <a:pt x="0" y="0"/>
                    </a:moveTo>
                    <a:cubicBezTo>
                      <a:pt x="0" y="2858"/>
                      <a:pt x="0" y="5715"/>
                      <a:pt x="0" y="8573"/>
                    </a:cubicBezTo>
                    <a:lnTo>
                      <a:pt x="0" y="8573"/>
                    </a:lnTo>
                    <a:lnTo>
                      <a:pt x="952" y="8573"/>
                    </a:lnTo>
                    <a:cubicBezTo>
                      <a:pt x="1905" y="7620"/>
                      <a:pt x="1905" y="7620"/>
                      <a:pt x="1905" y="7620"/>
                    </a:cubicBezTo>
                    <a:cubicBezTo>
                      <a:pt x="1905" y="7620"/>
                      <a:pt x="1905" y="7620"/>
                      <a:pt x="1905" y="7620"/>
                    </a:cubicBezTo>
                    <a:lnTo>
                      <a:pt x="1905" y="4763"/>
                    </a:lnTo>
                    <a:cubicBezTo>
                      <a:pt x="3810" y="953"/>
                      <a:pt x="1905" y="953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7" name="任意多边形: 形状 119"/>
              <p:cNvSpPr/>
              <p:nvPr/>
            </p:nvSpPr>
            <p:spPr>
              <a:xfrm>
                <a:off x="6307984" y="2749867"/>
                <a:ext cx="2328" cy="714"/>
              </a:xfrm>
              <a:custGeom>
                <a:avLst/>
                <a:gdLst>
                  <a:gd name="connsiteX0" fmla="*/ 423 w 2328"/>
                  <a:gd name="connsiteY0" fmla="*/ 0 h 714"/>
                  <a:gd name="connsiteX1" fmla="*/ 423 w 2328"/>
                  <a:gd name="connsiteY1" fmla="*/ 0 h 714"/>
                  <a:gd name="connsiteX2" fmla="*/ 423 w 2328"/>
                  <a:gd name="connsiteY2" fmla="*/ 0 h 714"/>
                  <a:gd name="connsiteX3" fmla="*/ 2328 w 2328"/>
                  <a:gd name="connsiteY3" fmla="*/ 0 h 714"/>
                  <a:gd name="connsiteX4" fmla="*/ 2328 w 2328"/>
                  <a:gd name="connsiteY4" fmla="*/ 0 h 714"/>
                  <a:gd name="connsiteX5" fmla="*/ 423 w 2328"/>
                  <a:gd name="connsiteY5" fmla="*/ 0 h 714"/>
                  <a:gd name="connsiteX6" fmla="*/ 423 w 2328"/>
                  <a:gd name="connsiteY6" fmla="*/ 0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8" h="714">
                    <a:moveTo>
                      <a:pt x="423" y="0"/>
                    </a:moveTo>
                    <a:cubicBezTo>
                      <a:pt x="-529" y="953"/>
                      <a:pt x="423" y="953"/>
                      <a:pt x="423" y="0"/>
                    </a:cubicBezTo>
                    <a:lnTo>
                      <a:pt x="423" y="0"/>
                    </a:lnTo>
                    <a:lnTo>
                      <a:pt x="2328" y="0"/>
                    </a:lnTo>
                    <a:cubicBezTo>
                      <a:pt x="2328" y="0"/>
                      <a:pt x="2328" y="0"/>
                      <a:pt x="2328" y="0"/>
                    </a:cubicBezTo>
                    <a:cubicBezTo>
                      <a:pt x="1376" y="0"/>
                      <a:pt x="1376" y="0"/>
                      <a:pt x="423" y="0"/>
                    </a:cubicBezTo>
                    <a:cubicBezTo>
                      <a:pt x="-529" y="0"/>
                      <a:pt x="423" y="0"/>
                      <a:pt x="423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8" name="任意多边形: 形状 120"/>
              <p:cNvSpPr/>
              <p:nvPr/>
            </p:nvSpPr>
            <p:spPr>
              <a:xfrm>
                <a:off x="5817870" y="277082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9" name="任意多边形: 形状 121"/>
              <p:cNvSpPr/>
              <p:nvPr/>
            </p:nvSpPr>
            <p:spPr>
              <a:xfrm>
                <a:off x="5848350" y="2770822"/>
                <a:ext cx="8572" cy="9525"/>
              </a:xfrm>
              <a:custGeom>
                <a:avLst/>
                <a:gdLst>
                  <a:gd name="connsiteX0" fmla="*/ 8572 w 8572"/>
                  <a:gd name="connsiteY0" fmla="*/ 0 h 9525"/>
                  <a:gd name="connsiteX1" fmla="*/ 4763 w 8572"/>
                  <a:gd name="connsiteY1" fmla="*/ 0 h 9525"/>
                  <a:gd name="connsiteX2" fmla="*/ 0 w 8572"/>
                  <a:gd name="connsiteY2" fmla="*/ 0 h 9525"/>
                  <a:gd name="connsiteX3" fmla="*/ 8572 w 8572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72" h="9525">
                    <a:moveTo>
                      <a:pt x="8572" y="0"/>
                    </a:moveTo>
                    <a:cubicBezTo>
                      <a:pt x="7620" y="0"/>
                      <a:pt x="6667" y="0"/>
                      <a:pt x="4763" y="0"/>
                    </a:cubicBezTo>
                    <a:cubicBezTo>
                      <a:pt x="2858" y="0"/>
                      <a:pt x="1905" y="0"/>
                      <a:pt x="0" y="0"/>
                    </a:cubicBezTo>
                    <a:lnTo>
                      <a:pt x="8572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0" name="任意多边形: 形状 122"/>
              <p:cNvSpPr/>
              <p:nvPr/>
            </p:nvSpPr>
            <p:spPr>
              <a:xfrm>
                <a:off x="4286250" y="2651760"/>
                <a:ext cx="3623309" cy="1567814"/>
              </a:xfrm>
              <a:custGeom>
                <a:avLst/>
                <a:gdLst>
                  <a:gd name="connsiteX0" fmla="*/ 3623310 w 3623309"/>
                  <a:gd name="connsiteY0" fmla="*/ 0 h 1567814"/>
                  <a:gd name="connsiteX1" fmla="*/ 0 w 3623309"/>
                  <a:gd name="connsiteY1" fmla="*/ 0 h 1567814"/>
                  <a:gd name="connsiteX2" fmla="*/ 0 w 3623309"/>
                  <a:gd name="connsiteY2" fmla="*/ 1561148 h 1567814"/>
                  <a:gd name="connsiteX3" fmla="*/ 384810 w 3623309"/>
                  <a:gd name="connsiteY3" fmla="*/ 1561148 h 1567814"/>
                  <a:gd name="connsiteX4" fmla="*/ 384810 w 3623309"/>
                  <a:gd name="connsiteY4" fmla="*/ 1560195 h 1567814"/>
                  <a:gd name="connsiteX5" fmla="*/ 384810 w 3623309"/>
                  <a:gd name="connsiteY5" fmla="*/ 1556385 h 1567814"/>
                  <a:gd name="connsiteX6" fmla="*/ 384810 w 3623309"/>
                  <a:gd name="connsiteY6" fmla="*/ 1555433 h 1567814"/>
                  <a:gd name="connsiteX7" fmla="*/ 384810 w 3623309"/>
                  <a:gd name="connsiteY7" fmla="*/ 1556385 h 1567814"/>
                  <a:gd name="connsiteX8" fmla="*/ 383858 w 3623309"/>
                  <a:gd name="connsiteY8" fmla="*/ 1547813 h 1567814"/>
                  <a:gd name="connsiteX9" fmla="*/ 383858 w 3623309"/>
                  <a:gd name="connsiteY9" fmla="*/ 1541145 h 1567814"/>
                  <a:gd name="connsiteX10" fmla="*/ 383858 w 3623309"/>
                  <a:gd name="connsiteY10" fmla="*/ 1531620 h 1567814"/>
                  <a:gd name="connsiteX11" fmla="*/ 395288 w 3623309"/>
                  <a:gd name="connsiteY11" fmla="*/ 1529715 h 1567814"/>
                  <a:gd name="connsiteX12" fmla="*/ 403860 w 3623309"/>
                  <a:gd name="connsiteY12" fmla="*/ 1527810 h 1567814"/>
                  <a:gd name="connsiteX13" fmla="*/ 395288 w 3623309"/>
                  <a:gd name="connsiteY13" fmla="*/ 1530668 h 1567814"/>
                  <a:gd name="connsiteX14" fmla="*/ 384810 w 3623309"/>
                  <a:gd name="connsiteY14" fmla="*/ 1534478 h 1567814"/>
                  <a:gd name="connsiteX15" fmla="*/ 385763 w 3623309"/>
                  <a:gd name="connsiteY15" fmla="*/ 1540193 h 1567814"/>
                  <a:gd name="connsiteX16" fmla="*/ 386715 w 3623309"/>
                  <a:gd name="connsiteY16" fmla="*/ 1547813 h 1567814"/>
                  <a:gd name="connsiteX17" fmla="*/ 387668 w 3623309"/>
                  <a:gd name="connsiteY17" fmla="*/ 1551623 h 1567814"/>
                  <a:gd name="connsiteX18" fmla="*/ 388620 w 3623309"/>
                  <a:gd name="connsiteY18" fmla="*/ 1554480 h 1567814"/>
                  <a:gd name="connsiteX19" fmla="*/ 389573 w 3623309"/>
                  <a:gd name="connsiteY19" fmla="*/ 1554480 h 1567814"/>
                  <a:gd name="connsiteX20" fmla="*/ 389573 w 3623309"/>
                  <a:gd name="connsiteY20" fmla="*/ 1554480 h 1567814"/>
                  <a:gd name="connsiteX21" fmla="*/ 388620 w 3623309"/>
                  <a:gd name="connsiteY21" fmla="*/ 1551623 h 1567814"/>
                  <a:gd name="connsiteX22" fmla="*/ 388620 w 3623309"/>
                  <a:gd name="connsiteY22" fmla="*/ 1547813 h 1567814"/>
                  <a:gd name="connsiteX23" fmla="*/ 388620 w 3623309"/>
                  <a:gd name="connsiteY23" fmla="*/ 1541145 h 1567814"/>
                  <a:gd name="connsiteX24" fmla="*/ 388620 w 3623309"/>
                  <a:gd name="connsiteY24" fmla="*/ 1535430 h 1567814"/>
                  <a:gd name="connsiteX25" fmla="*/ 395288 w 3623309"/>
                  <a:gd name="connsiteY25" fmla="*/ 1534478 h 1567814"/>
                  <a:gd name="connsiteX26" fmla="*/ 404813 w 3623309"/>
                  <a:gd name="connsiteY26" fmla="*/ 1532573 h 1567814"/>
                  <a:gd name="connsiteX27" fmla="*/ 408623 w 3623309"/>
                  <a:gd name="connsiteY27" fmla="*/ 1531620 h 1567814"/>
                  <a:gd name="connsiteX28" fmla="*/ 412433 w 3623309"/>
                  <a:gd name="connsiteY28" fmla="*/ 1530668 h 1567814"/>
                  <a:gd name="connsiteX29" fmla="*/ 417195 w 3623309"/>
                  <a:gd name="connsiteY29" fmla="*/ 1529715 h 1567814"/>
                  <a:gd name="connsiteX30" fmla="*/ 420053 w 3623309"/>
                  <a:gd name="connsiteY30" fmla="*/ 1528763 h 1567814"/>
                  <a:gd name="connsiteX31" fmla="*/ 425768 w 3623309"/>
                  <a:gd name="connsiteY31" fmla="*/ 1525905 h 1567814"/>
                  <a:gd name="connsiteX32" fmla="*/ 438150 w 3623309"/>
                  <a:gd name="connsiteY32" fmla="*/ 1512570 h 1567814"/>
                  <a:gd name="connsiteX33" fmla="*/ 440055 w 3623309"/>
                  <a:gd name="connsiteY33" fmla="*/ 1489710 h 1567814"/>
                  <a:gd name="connsiteX34" fmla="*/ 421958 w 3623309"/>
                  <a:gd name="connsiteY34" fmla="*/ 1461135 h 1567814"/>
                  <a:gd name="connsiteX35" fmla="*/ 423863 w 3623309"/>
                  <a:gd name="connsiteY35" fmla="*/ 1459230 h 1567814"/>
                  <a:gd name="connsiteX36" fmla="*/ 416243 w 3623309"/>
                  <a:gd name="connsiteY36" fmla="*/ 1454468 h 1567814"/>
                  <a:gd name="connsiteX37" fmla="*/ 413385 w 3623309"/>
                  <a:gd name="connsiteY37" fmla="*/ 1453515 h 1567814"/>
                  <a:gd name="connsiteX38" fmla="*/ 412433 w 3623309"/>
                  <a:gd name="connsiteY38" fmla="*/ 1453515 h 1567814"/>
                  <a:gd name="connsiteX39" fmla="*/ 412433 w 3623309"/>
                  <a:gd name="connsiteY39" fmla="*/ 1453515 h 1567814"/>
                  <a:gd name="connsiteX40" fmla="*/ 410528 w 3623309"/>
                  <a:gd name="connsiteY40" fmla="*/ 1453515 h 1567814"/>
                  <a:gd name="connsiteX41" fmla="*/ 409575 w 3623309"/>
                  <a:gd name="connsiteY41" fmla="*/ 1453515 h 1567814"/>
                  <a:gd name="connsiteX42" fmla="*/ 400050 w 3623309"/>
                  <a:gd name="connsiteY42" fmla="*/ 1450658 h 1567814"/>
                  <a:gd name="connsiteX43" fmla="*/ 390525 w 3623309"/>
                  <a:gd name="connsiteY43" fmla="*/ 1446848 h 1567814"/>
                  <a:gd name="connsiteX44" fmla="*/ 389573 w 3623309"/>
                  <a:gd name="connsiteY44" fmla="*/ 1437323 h 1567814"/>
                  <a:gd name="connsiteX45" fmla="*/ 389573 w 3623309"/>
                  <a:gd name="connsiteY45" fmla="*/ 1426845 h 1567814"/>
                  <a:gd name="connsiteX46" fmla="*/ 389573 w 3623309"/>
                  <a:gd name="connsiteY46" fmla="*/ 1419225 h 1567814"/>
                  <a:gd name="connsiteX47" fmla="*/ 389573 w 3623309"/>
                  <a:gd name="connsiteY47" fmla="*/ 1401128 h 1567814"/>
                  <a:gd name="connsiteX48" fmla="*/ 389573 w 3623309"/>
                  <a:gd name="connsiteY48" fmla="*/ 1378268 h 1567814"/>
                  <a:gd name="connsiteX49" fmla="*/ 389573 w 3623309"/>
                  <a:gd name="connsiteY49" fmla="*/ 1363980 h 1567814"/>
                  <a:gd name="connsiteX50" fmla="*/ 389573 w 3623309"/>
                  <a:gd name="connsiteY50" fmla="*/ 1356360 h 1567814"/>
                  <a:gd name="connsiteX51" fmla="*/ 389573 w 3623309"/>
                  <a:gd name="connsiteY51" fmla="*/ 1352550 h 1567814"/>
                  <a:gd name="connsiteX52" fmla="*/ 389573 w 3623309"/>
                  <a:gd name="connsiteY52" fmla="*/ 1346835 h 1567814"/>
                  <a:gd name="connsiteX53" fmla="*/ 386715 w 3623309"/>
                  <a:gd name="connsiteY53" fmla="*/ 1335405 h 1567814"/>
                  <a:gd name="connsiteX54" fmla="*/ 385763 w 3623309"/>
                  <a:gd name="connsiteY54" fmla="*/ 1336358 h 1567814"/>
                  <a:gd name="connsiteX55" fmla="*/ 384810 w 3623309"/>
                  <a:gd name="connsiteY55" fmla="*/ 1332548 h 1567814"/>
                  <a:gd name="connsiteX56" fmla="*/ 384810 w 3623309"/>
                  <a:gd name="connsiteY56" fmla="*/ 1328738 h 1567814"/>
                  <a:gd name="connsiteX57" fmla="*/ 384810 w 3623309"/>
                  <a:gd name="connsiteY57" fmla="*/ 1327785 h 1567814"/>
                  <a:gd name="connsiteX58" fmla="*/ 385763 w 3623309"/>
                  <a:gd name="connsiteY58" fmla="*/ 1327785 h 1567814"/>
                  <a:gd name="connsiteX59" fmla="*/ 388620 w 3623309"/>
                  <a:gd name="connsiteY59" fmla="*/ 1326833 h 1567814"/>
                  <a:gd name="connsiteX60" fmla="*/ 409575 w 3623309"/>
                  <a:gd name="connsiteY60" fmla="*/ 1323975 h 1567814"/>
                  <a:gd name="connsiteX61" fmla="*/ 410528 w 3623309"/>
                  <a:gd name="connsiteY61" fmla="*/ 1323975 h 1567814"/>
                  <a:gd name="connsiteX62" fmla="*/ 411480 w 3623309"/>
                  <a:gd name="connsiteY62" fmla="*/ 1323975 h 1567814"/>
                  <a:gd name="connsiteX63" fmla="*/ 411480 w 3623309"/>
                  <a:gd name="connsiteY63" fmla="*/ 1323975 h 1567814"/>
                  <a:gd name="connsiteX64" fmla="*/ 411480 w 3623309"/>
                  <a:gd name="connsiteY64" fmla="*/ 1323975 h 1567814"/>
                  <a:gd name="connsiteX65" fmla="*/ 412433 w 3623309"/>
                  <a:gd name="connsiteY65" fmla="*/ 1323975 h 1567814"/>
                  <a:gd name="connsiteX66" fmla="*/ 414338 w 3623309"/>
                  <a:gd name="connsiteY66" fmla="*/ 1323975 h 1567814"/>
                  <a:gd name="connsiteX67" fmla="*/ 418148 w 3623309"/>
                  <a:gd name="connsiteY67" fmla="*/ 1323023 h 1567814"/>
                  <a:gd name="connsiteX68" fmla="*/ 429578 w 3623309"/>
                  <a:gd name="connsiteY68" fmla="*/ 1316355 h 1567814"/>
                  <a:gd name="connsiteX69" fmla="*/ 441008 w 3623309"/>
                  <a:gd name="connsiteY69" fmla="*/ 1299210 h 1567814"/>
                  <a:gd name="connsiteX70" fmla="*/ 441008 w 3623309"/>
                  <a:gd name="connsiteY70" fmla="*/ 1298258 h 1567814"/>
                  <a:gd name="connsiteX71" fmla="*/ 441960 w 3623309"/>
                  <a:gd name="connsiteY71" fmla="*/ 1296353 h 1567814"/>
                  <a:gd name="connsiteX72" fmla="*/ 442913 w 3623309"/>
                  <a:gd name="connsiteY72" fmla="*/ 1295400 h 1567814"/>
                  <a:gd name="connsiteX73" fmla="*/ 442913 w 3623309"/>
                  <a:gd name="connsiteY73" fmla="*/ 1295400 h 1567814"/>
                  <a:gd name="connsiteX74" fmla="*/ 442913 w 3623309"/>
                  <a:gd name="connsiteY74" fmla="*/ 1295400 h 1567814"/>
                  <a:gd name="connsiteX75" fmla="*/ 442913 w 3623309"/>
                  <a:gd name="connsiteY75" fmla="*/ 1294448 h 1567814"/>
                  <a:gd name="connsiteX76" fmla="*/ 442913 w 3623309"/>
                  <a:gd name="connsiteY76" fmla="*/ 1291590 h 1567814"/>
                  <a:gd name="connsiteX77" fmla="*/ 442913 w 3623309"/>
                  <a:gd name="connsiteY77" fmla="*/ 1287780 h 1567814"/>
                  <a:gd name="connsiteX78" fmla="*/ 438150 w 3623309"/>
                  <a:gd name="connsiteY78" fmla="*/ 1272540 h 1567814"/>
                  <a:gd name="connsiteX79" fmla="*/ 426720 w 3623309"/>
                  <a:gd name="connsiteY79" fmla="*/ 1259205 h 1567814"/>
                  <a:gd name="connsiteX80" fmla="*/ 417195 w 3623309"/>
                  <a:gd name="connsiteY80" fmla="*/ 1254443 h 1567814"/>
                  <a:gd name="connsiteX81" fmla="*/ 407670 w 3623309"/>
                  <a:gd name="connsiteY81" fmla="*/ 1252538 h 1567814"/>
                  <a:gd name="connsiteX82" fmla="*/ 407670 w 3623309"/>
                  <a:gd name="connsiteY82" fmla="*/ 1249680 h 1567814"/>
                  <a:gd name="connsiteX83" fmla="*/ 407670 w 3623309"/>
                  <a:gd name="connsiteY83" fmla="*/ 1249680 h 1567814"/>
                  <a:gd name="connsiteX84" fmla="*/ 407670 w 3623309"/>
                  <a:gd name="connsiteY84" fmla="*/ 1248728 h 1567814"/>
                  <a:gd name="connsiteX85" fmla="*/ 407670 w 3623309"/>
                  <a:gd name="connsiteY85" fmla="*/ 1248728 h 1567814"/>
                  <a:gd name="connsiteX86" fmla="*/ 407670 w 3623309"/>
                  <a:gd name="connsiteY86" fmla="*/ 1248728 h 1567814"/>
                  <a:gd name="connsiteX87" fmla="*/ 404813 w 3623309"/>
                  <a:gd name="connsiteY87" fmla="*/ 1247775 h 1567814"/>
                  <a:gd name="connsiteX88" fmla="*/ 404813 w 3623309"/>
                  <a:gd name="connsiteY88" fmla="*/ 1246823 h 1567814"/>
                  <a:gd name="connsiteX89" fmla="*/ 395288 w 3623309"/>
                  <a:gd name="connsiteY89" fmla="*/ 1244918 h 1567814"/>
                  <a:gd name="connsiteX90" fmla="*/ 394335 w 3623309"/>
                  <a:gd name="connsiteY90" fmla="*/ 1223963 h 1567814"/>
                  <a:gd name="connsiteX91" fmla="*/ 393383 w 3623309"/>
                  <a:gd name="connsiteY91" fmla="*/ 1209675 h 1567814"/>
                  <a:gd name="connsiteX92" fmla="*/ 395288 w 3623309"/>
                  <a:gd name="connsiteY92" fmla="*/ 1219200 h 1567814"/>
                  <a:gd name="connsiteX93" fmla="*/ 395288 w 3623309"/>
                  <a:gd name="connsiteY93" fmla="*/ 1230630 h 1567814"/>
                  <a:gd name="connsiteX94" fmla="*/ 396240 w 3623309"/>
                  <a:gd name="connsiteY94" fmla="*/ 1243965 h 1567814"/>
                  <a:gd name="connsiteX95" fmla="*/ 404813 w 3623309"/>
                  <a:gd name="connsiteY95" fmla="*/ 1245870 h 1567814"/>
                  <a:gd name="connsiteX96" fmla="*/ 404813 w 3623309"/>
                  <a:gd name="connsiteY96" fmla="*/ 1243965 h 1567814"/>
                  <a:gd name="connsiteX97" fmla="*/ 398145 w 3623309"/>
                  <a:gd name="connsiteY97" fmla="*/ 1243013 h 1567814"/>
                  <a:gd name="connsiteX98" fmla="*/ 397193 w 3623309"/>
                  <a:gd name="connsiteY98" fmla="*/ 1231583 h 1567814"/>
                  <a:gd name="connsiteX99" fmla="*/ 396240 w 3623309"/>
                  <a:gd name="connsiteY99" fmla="*/ 1221105 h 1567814"/>
                  <a:gd name="connsiteX100" fmla="*/ 397193 w 3623309"/>
                  <a:gd name="connsiteY100" fmla="*/ 1229678 h 1567814"/>
                  <a:gd name="connsiteX101" fmla="*/ 399098 w 3623309"/>
                  <a:gd name="connsiteY101" fmla="*/ 1242060 h 1567814"/>
                  <a:gd name="connsiteX102" fmla="*/ 403860 w 3623309"/>
                  <a:gd name="connsiteY102" fmla="*/ 1243013 h 1567814"/>
                  <a:gd name="connsiteX103" fmla="*/ 403860 w 3623309"/>
                  <a:gd name="connsiteY103" fmla="*/ 1242060 h 1567814"/>
                  <a:gd name="connsiteX104" fmla="*/ 400050 w 3623309"/>
                  <a:gd name="connsiteY104" fmla="*/ 1241108 h 1567814"/>
                  <a:gd name="connsiteX105" fmla="*/ 399098 w 3623309"/>
                  <a:gd name="connsiteY105" fmla="*/ 1216343 h 1567814"/>
                  <a:gd name="connsiteX106" fmla="*/ 398145 w 3623309"/>
                  <a:gd name="connsiteY106" fmla="*/ 1186815 h 1567814"/>
                  <a:gd name="connsiteX107" fmla="*/ 391478 w 3623309"/>
                  <a:gd name="connsiteY107" fmla="*/ 1194435 h 1567814"/>
                  <a:gd name="connsiteX108" fmla="*/ 392430 w 3623309"/>
                  <a:gd name="connsiteY108" fmla="*/ 1187768 h 1567814"/>
                  <a:gd name="connsiteX109" fmla="*/ 390525 w 3623309"/>
                  <a:gd name="connsiteY109" fmla="*/ 1165860 h 1567814"/>
                  <a:gd name="connsiteX110" fmla="*/ 389573 w 3623309"/>
                  <a:gd name="connsiteY110" fmla="*/ 1135380 h 1567814"/>
                  <a:gd name="connsiteX111" fmla="*/ 389573 w 3623309"/>
                  <a:gd name="connsiteY111" fmla="*/ 1129665 h 1567814"/>
                  <a:gd name="connsiteX112" fmla="*/ 389573 w 3623309"/>
                  <a:gd name="connsiteY112" fmla="*/ 1128713 h 1567814"/>
                  <a:gd name="connsiteX113" fmla="*/ 389573 w 3623309"/>
                  <a:gd name="connsiteY113" fmla="*/ 1127760 h 1567814"/>
                  <a:gd name="connsiteX114" fmla="*/ 390525 w 3623309"/>
                  <a:gd name="connsiteY114" fmla="*/ 1127760 h 1567814"/>
                  <a:gd name="connsiteX115" fmla="*/ 393383 w 3623309"/>
                  <a:gd name="connsiteY115" fmla="*/ 1126808 h 1567814"/>
                  <a:gd name="connsiteX116" fmla="*/ 405765 w 3623309"/>
                  <a:gd name="connsiteY116" fmla="*/ 1124903 h 1567814"/>
                  <a:gd name="connsiteX117" fmla="*/ 411480 w 3623309"/>
                  <a:gd name="connsiteY117" fmla="*/ 1123950 h 1567814"/>
                  <a:gd name="connsiteX118" fmla="*/ 413385 w 3623309"/>
                  <a:gd name="connsiteY118" fmla="*/ 1123950 h 1567814"/>
                  <a:gd name="connsiteX119" fmla="*/ 413385 w 3623309"/>
                  <a:gd name="connsiteY119" fmla="*/ 1123950 h 1567814"/>
                  <a:gd name="connsiteX120" fmla="*/ 416243 w 3623309"/>
                  <a:gd name="connsiteY120" fmla="*/ 1130618 h 1567814"/>
                  <a:gd name="connsiteX121" fmla="*/ 416243 w 3623309"/>
                  <a:gd name="connsiteY121" fmla="*/ 1130618 h 1567814"/>
                  <a:gd name="connsiteX122" fmla="*/ 416243 w 3623309"/>
                  <a:gd name="connsiteY122" fmla="*/ 1130618 h 1567814"/>
                  <a:gd name="connsiteX123" fmla="*/ 416243 w 3623309"/>
                  <a:gd name="connsiteY123" fmla="*/ 1130618 h 1567814"/>
                  <a:gd name="connsiteX124" fmla="*/ 416243 w 3623309"/>
                  <a:gd name="connsiteY124" fmla="*/ 1129665 h 1567814"/>
                  <a:gd name="connsiteX125" fmla="*/ 416243 w 3623309"/>
                  <a:gd name="connsiteY125" fmla="*/ 1129665 h 1567814"/>
                  <a:gd name="connsiteX126" fmla="*/ 416243 w 3623309"/>
                  <a:gd name="connsiteY126" fmla="*/ 1129665 h 1567814"/>
                  <a:gd name="connsiteX127" fmla="*/ 416243 w 3623309"/>
                  <a:gd name="connsiteY127" fmla="*/ 1129665 h 1567814"/>
                  <a:gd name="connsiteX128" fmla="*/ 413385 w 3623309"/>
                  <a:gd name="connsiteY128" fmla="*/ 1123950 h 1567814"/>
                  <a:gd name="connsiteX129" fmla="*/ 413385 w 3623309"/>
                  <a:gd name="connsiteY129" fmla="*/ 1123950 h 1567814"/>
                  <a:gd name="connsiteX130" fmla="*/ 419100 w 3623309"/>
                  <a:gd name="connsiteY130" fmla="*/ 1122045 h 1567814"/>
                  <a:gd name="connsiteX131" fmla="*/ 436245 w 3623309"/>
                  <a:gd name="connsiteY131" fmla="*/ 1107758 h 1567814"/>
                  <a:gd name="connsiteX132" fmla="*/ 442913 w 3623309"/>
                  <a:gd name="connsiteY132" fmla="*/ 1087755 h 1567814"/>
                  <a:gd name="connsiteX133" fmla="*/ 441008 w 3623309"/>
                  <a:gd name="connsiteY133" fmla="*/ 1078230 h 1567814"/>
                  <a:gd name="connsiteX134" fmla="*/ 439103 w 3623309"/>
                  <a:gd name="connsiteY134" fmla="*/ 1073468 h 1567814"/>
                  <a:gd name="connsiteX135" fmla="*/ 438150 w 3623309"/>
                  <a:gd name="connsiteY135" fmla="*/ 1070610 h 1567814"/>
                  <a:gd name="connsiteX136" fmla="*/ 434340 w 3623309"/>
                  <a:gd name="connsiteY136" fmla="*/ 1065848 h 1567814"/>
                  <a:gd name="connsiteX137" fmla="*/ 421005 w 3623309"/>
                  <a:gd name="connsiteY137" fmla="*/ 1056323 h 1567814"/>
                  <a:gd name="connsiteX138" fmla="*/ 419100 w 3623309"/>
                  <a:gd name="connsiteY138" fmla="*/ 1054418 h 1567814"/>
                  <a:gd name="connsiteX139" fmla="*/ 419100 w 3623309"/>
                  <a:gd name="connsiteY139" fmla="*/ 1054418 h 1567814"/>
                  <a:gd name="connsiteX140" fmla="*/ 416243 w 3623309"/>
                  <a:gd name="connsiteY140" fmla="*/ 1052513 h 1567814"/>
                  <a:gd name="connsiteX141" fmla="*/ 417195 w 3623309"/>
                  <a:gd name="connsiteY141" fmla="*/ 1052513 h 1567814"/>
                  <a:gd name="connsiteX142" fmla="*/ 412433 w 3623309"/>
                  <a:gd name="connsiteY142" fmla="*/ 1047750 h 1567814"/>
                  <a:gd name="connsiteX143" fmla="*/ 409575 w 3623309"/>
                  <a:gd name="connsiteY143" fmla="*/ 1046798 h 1567814"/>
                  <a:gd name="connsiteX144" fmla="*/ 400050 w 3623309"/>
                  <a:gd name="connsiteY144" fmla="*/ 1043940 h 1567814"/>
                  <a:gd name="connsiteX145" fmla="*/ 390525 w 3623309"/>
                  <a:gd name="connsiteY145" fmla="*/ 1041083 h 1567814"/>
                  <a:gd name="connsiteX146" fmla="*/ 387668 w 3623309"/>
                  <a:gd name="connsiteY146" fmla="*/ 1040130 h 1567814"/>
                  <a:gd name="connsiteX147" fmla="*/ 386715 w 3623309"/>
                  <a:gd name="connsiteY147" fmla="*/ 1040130 h 1567814"/>
                  <a:gd name="connsiteX148" fmla="*/ 386715 w 3623309"/>
                  <a:gd name="connsiteY148" fmla="*/ 1039178 h 1567814"/>
                  <a:gd name="connsiteX149" fmla="*/ 385763 w 3623309"/>
                  <a:gd name="connsiteY149" fmla="*/ 1034415 h 1567814"/>
                  <a:gd name="connsiteX150" fmla="*/ 383858 w 3623309"/>
                  <a:gd name="connsiteY150" fmla="*/ 1024890 h 1567814"/>
                  <a:gd name="connsiteX151" fmla="*/ 382905 w 3623309"/>
                  <a:gd name="connsiteY151" fmla="*/ 1015365 h 1567814"/>
                  <a:gd name="connsiteX152" fmla="*/ 381000 w 3623309"/>
                  <a:gd name="connsiteY152" fmla="*/ 992505 h 1567814"/>
                  <a:gd name="connsiteX153" fmla="*/ 384810 w 3623309"/>
                  <a:gd name="connsiteY153" fmla="*/ 982028 h 1567814"/>
                  <a:gd name="connsiteX154" fmla="*/ 385763 w 3623309"/>
                  <a:gd name="connsiteY154" fmla="*/ 971550 h 1567814"/>
                  <a:gd name="connsiteX155" fmla="*/ 385763 w 3623309"/>
                  <a:gd name="connsiteY155" fmla="*/ 958215 h 1567814"/>
                  <a:gd name="connsiteX156" fmla="*/ 385763 w 3623309"/>
                  <a:gd name="connsiteY156" fmla="*/ 948690 h 1567814"/>
                  <a:gd name="connsiteX157" fmla="*/ 385763 w 3623309"/>
                  <a:gd name="connsiteY157" fmla="*/ 945833 h 1567814"/>
                  <a:gd name="connsiteX158" fmla="*/ 385763 w 3623309"/>
                  <a:gd name="connsiteY158" fmla="*/ 941070 h 1567814"/>
                  <a:gd name="connsiteX159" fmla="*/ 385763 w 3623309"/>
                  <a:gd name="connsiteY159" fmla="*/ 931545 h 1567814"/>
                  <a:gd name="connsiteX160" fmla="*/ 381000 w 3623309"/>
                  <a:gd name="connsiteY160" fmla="*/ 924878 h 1567814"/>
                  <a:gd name="connsiteX161" fmla="*/ 380048 w 3623309"/>
                  <a:gd name="connsiteY161" fmla="*/ 920115 h 1567814"/>
                  <a:gd name="connsiteX162" fmla="*/ 380048 w 3623309"/>
                  <a:gd name="connsiteY162" fmla="*/ 918210 h 1567814"/>
                  <a:gd name="connsiteX163" fmla="*/ 382905 w 3623309"/>
                  <a:gd name="connsiteY163" fmla="*/ 917258 h 1567814"/>
                  <a:gd name="connsiteX164" fmla="*/ 389573 w 3623309"/>
                  <a:gd name="connsiteY164" fmla="*/ 915353 h 1567814"/>
                  <a:gd name="connsiteX165" fmla="*/ 399098 w 3623309"/>
                  <a:gd name="connsiteY165" fmla="*/ 913448 h 1567814"/>
                  <a:gd name="connsiteX166" fmla="*/ 404813 w 3623309"/>
                  <a:gd name="connsiteY166" fmla="*/ 912495 h 1567814"/>
                  <a:gd name="connsiteX167" fmla="*/ 407670 w 3623309"/>
                  <a:gd name="connsiteY167" fmla="*/ 911543 h 1567814"/>
                  <a:gd name="connsiteX168" fmla="*/ 408623 w 3623309"/>
                  <a:gd name="connsiteY168" fmla="*/ 910590 h 1567814"/>
                  <a:gd name="connsiteX169" fmla="*/ 414338 w 3623309"/>
                  <a:gd name="connsiteY169" fmla="*/ 908685 h 1567814"/>
                  <a:gd name="connsiteX170" fmla="*/ 421005 w 3623309"/>
                  <a:gd name="connsiteY170" fmla="*/ 904875 h 1567814"/>
                  <a:gd name="connsiteX171" fmla="*/ 416243 w 3623309"/>
                  <a:gd name="connsiteY171" fmla="*/ 908685 h 1567814"/>
                  <a:gd name="connsiteX172" fmla="*/ 411480 w 3623309"/>
                  <a:gd name="connsiteY172" fmla="*/ 911543 h 1567814"/>
                  <a:gd name="connsiteX173" fmla="*/ 402908 w 3623309"/>
                  <a:gd name="connsiteY173" fmla="*/ 914400 h 1567814"/>
                  <a:gd name="connsiteX174" fmla="*/ 401003 w 3623309"/>
                  <a:gd name="connsiteY174" fmla="*/ 917258 h 1567814"/>
                  <a:gd name="connsiteX175" fmla="*/ 408623 w 3623309"/>
                  <a:gd name="connsiteY175" fmla="*/ 916305 h 1567814"/>
                  <a:gd name="connsiteX176" fmla="*/ 411480 w 3623309"/>
                  <a:gd name="connsiteY176" fmla="*/ 915353 h 1567814"/>
                  <a:gd name="connsiteX177" fmla="*/ 416243 w 3623309"/>
                  <a:gd name="connsiteY177" fmla="*/ 913448 h 1567814"/>
                  <a:gd name="connsiteX178" fmla="*/ 422910 w 3623309"/>
                  <a:gd name="connsiteY178" fmla="*/ 908685 h 1567814"/>
                  <a:gd name="connsiteX179" fmla="*/ 429578 w 3623309"/>
                  <a:gd name="connsiteY179" fmla="*/ 902970 h 1567814"/>
                  <a:gd name="connsiteX180" fmla="*/ 433388 w 3623309"/>
                  <a:gd name="connsiteY180" fmla="*/ 905828 h 1567814"/>
                  <a:gd name="connsiteX181" fmla="*/ 435293 w 3623309"/>
                  <a:gd name="connsiteY181" fmla="*/ 903923 h 1567814"/>
                  <a:gd name="connsiteX182" fmla="*/ 435293 w 3623309"/>
                  <a:gd name="connsiteY182" fmla="*/ 902970 h 1567814"/>
                  <a:gd name="connsiteX183" fmla="*/ 435293 w 3623309"/>
                  <a:gd name="connsiteY183" fmla="*/ 899160 h 1567814"/>
                  <a:gd name="connsiteX184" fmla="*/ 438150 w 3623309"/>
                  <a:gd name="connsiteY184" fmla="*/ 887730 h 1567814"/>
                  <a:gd name="connsiteX185" fmla="*/ 439103 w 3623309"/>
                  <a:gd name="connsiteY185" fmla="*/ 882015 h 1567814"/>
                  <a:gd name="connsiteX186" fmla="*/ 446723 w 3623309"/>
                  <a:gd name="connsiteY186" fmla="*/ 881063 h 1567814"/>
                  <a:gd name="connsiteX187" fmla="*/ 441960 w 3623309"/>
                  <a:gd name="connsiteY187" fmla="*/ 880110 h 1567814"/>
                  <a:gd name="connsiteX188" fmla="*/ 441960 w 3623309"/>
                  <a:gd name="connsiteY188" fmla="*/ 880110 h 1567814"/>
                  <a:gd name="connsiteX189" fmla="*/ 441960 w 3623309"/>
                  <a:gd name="connsiteY189" fmla="*/ 880110 h 1567814"/>
                  <a:gd name="connsiteX190" fmla="*/ 441960 w 3623309"/>
                  <a:gd name="connsiteY190" fmla="*/ 877253 h 1567814"/>
                  <a:gd name="connsiteX191" fmla="*/ 441960 w 3623309"/>
                  <a:gd name="connsiteY191" fmla="*/ 873443 h 1567814"/>
                  <a:gd name="connsiteX192" fmla="*/ 441960 w 3623309"/>
                  <a:gd name="connsiteY192" fmla="*/ 873443 h 1567814"/>
                  <a:gd name="connsiteX193" fmla="*/ 441960 w 3623309"/>
                  <a:gd name="connsiteY193" fmla="*/ 873443 h 1567814"/>
                  <a:gd name="connsiteX194" fmla="*/ 439103 w 3623309"/>
                  <a:gd name="connsiteY194" fmla="*/ 866775 h 1567814"/>
                  <a:gd name="connsiteX195" fmla="*/ 435293 w 3623309"/>
                  <a:gd name="connsiteY195" fmla="*/ 863918 h 1567814"/>
                  <a:gd name="connsiteX196" fmla="*/ 433388 w 3623309"/>
                  <a:gd name="connsiteY196" fmla="*/ 862013 h 1567814"/>
                  <a:gd name="connsiteX197" fmla="*/ 432435 w 3623309"/>
                  <a:gd name="connsiteY197" fmla="*/ 859155 h 1567814"/>
                  <a:gd name="connsiteX198" fmla="*/ 431483 w 3623309"/>
                  <a:gd name="connsiteY198" fmla="*/ 854393 h 1567814"/>
                  <a:gd name="connsiteX199" fmla="*/ 429578 w 3623309"/>
                  <a:gd name="connsiteY199" fmla="*/ 852488 h 1567814"/>
                  <a:gd name="connsiteX200" fmla="*/ 426720 w 3623309"/>
                  <a:gd name="connsiteY200" fmla="*/ 849630 h 1567814"/>
                  <a:gd name="connsiteX201" fmla="*/ 421958 w 3623309"/>
                  <a:gd name="connsiteY201" fmla="*/ 845820 h 1567814"/>
                  <a:gd name="connsiteX202" fmla="*/ 415290 w 3623309"/>
                  <a:gd name="connsiteY202" fmla="*/ 842010 h 1567814"/>
                  <a:gd name="connsiteX203" fmla="*/ 410528 w 3623309"/>
                  <a:gd name="connsiteY203" fmla="*/ 840105 h 1567814"/>
                  <a:gd name="connsiteX204" fmla="*/ 400050 w 3623309"/>
                  <a:gd name="connsiteY204" fmla="*/ 837248 h 1567814"/>
                  <a:gd name="connsiteX205" fmla="*/ 387668 w 3623309"/>
                  <a:gd name="connsiteY205" fmla="*/ 836295 h 1567814"/>
                  <a:gd name="connsiteX206" fmla="*/ 385763 w 3623309"/>
                  <a:gd name="connsiteY206" fmla="*/ 831533 h 1567814"/>
                  <a:gd name="connsiteX207" fmla="*/ 383858 w 3623309"/>
                  <a:gd name="connsiteY207" fmla="*/ 824865 h 1567814"/>
                  <a:gd name="connsiteX208" fmla="*/ 382905 w 3623309"/>
                  <a:gd name="connsiteY208" fmla="*/ 817245 h 1567814"/>
                  <a:gd name="connsiteX209" fmla="*/ 381953 w 3623309"/>
                  <a:gd name="connsiteY209" fmla="*/ 810578 h 1567814"/>
                  <a:gd name="connsiteX210" fmla="*/ 380048 w 3623309"/>
                  <a:gd name="connsiteY210" fmla="*/ 780098 h 1567814"/>
                  <a:gd name="connsiteX211" fmla="*/ 374333 w 3623309"/>
                  <a:gd name="connsiteY211" fmla="*/ 759143 h 1567814"/>
                  <a:gd name="connsiteX212" fmla="*/ 381953 w 3623309"/>
                  <a:gd name="connsiteY212" fmla="*/ 776288 h 1567814"/>
                  <a:gd name="connsiteX213" fmla="*/ 384810 w 3623309"/>
                  <a:gd name="connsiteY213" fmla="*/ 786765 h 1567814"/>
                  <a:gd name="connsiteX214" fmla="*/ 386715 w 3623309"/>
                  <a:gd name="connsiteY214" fmla="*/ 771525 h 1567814"/>
                  <a:gd name="connsiteX215" fmla="*/ 383858 w 3623309"/>
                  <a:gd name="connsiteY215" fmla="*/ 756285 h 1567814"/>
                  <a:gd name="connsiteX216" fmla="*/ 383858 w 3623309"/>
                  <a:gd name="connsiteY216" fmla="*/ 754380 h 1567814"/>
                  <a:gd name="connsiteX217" fmla="*/ 383858 w 3623309"/>
                  <a:gd name="connsiteY217" fmla="*/ 753428 h 1567814"/>
                  <a:gd name="connsiteX218" fmla="*/ 384810 w 3623309"/>
                  <a:gd name="connsiteY218" fmla="*/ 750570 h 1567814"/>
                  <a:gd name="connsiteX219" fmla="*/ 386715 w 3623309"/>
                  <a:gd name="connsiteY219" fmla="*/ 748665 h 1567814"/>
                  <a:gd name="connsiteX220" fmla="*/ 386715 w 3623309"/>
                  <a:gd name="connsiteY220" fmla="*/ 748665 h 1567814"/>
                  <a:gd name="connsiteX221" fmla="*/ 387668 w 3623309"/>
                  <a:gd name="connsiteY221" fmla="*/ 749618 h 1567814"/>
                  <a:gd name="connsiteX222" fmla="*/ 388620 w 3623309"/>
                  <a:gd name="connsiteY222" fmla="*/ 750570 h 1567814"/>
                  <a:gd name="connsiteX223" fmla="*/ 389573 w 3623309"/>
                  <a:gd name="connsiteY223" fmla="*/ 750570 h 1567814"/>
                  <a:gd name="connsiteX224" fmla="*/ 389573 w 3623309"/>
                  <a:gd name="connsiteY224" fmla="*/ 748665 h 1567814"/>
                  <a:gd name="connsiteX225" fmla="*/ 389573 w 3623309"/>
                  <a:gd name="connsiteY225" fmla="*/ 745808 h 1567814"/>
                  <a:gd name="connsiteX226" fmla="*/ 389573 w 3623309"/>
                  <a:gd name="connsiteY226" fmla="*/ 743903 h 1567814"/>
                  <a:gd name="connsiteX227" fmla="*/ 389573 w 3623309"/>
                  <a:gd name="connsiteY227" fmla="*/ 741998 h 1567814"/>
                  <a:gd name="connsiteX228" fmla="*/ 389573 w 3623309"/>
                  <a:gd name="connsiteY228" fmla="*/ 736283 h 1567814"/>
                  <a:gd name="connsiteX229" fmla="*/ 388620 w 3623309"/>
                  <a:gd name="connsiteY229" fmla="*/ 728663 h 1567814"/>
                  <a:gd name="connsiteX230" fmla="*/ 388620 w 3623309"/>
                  <a:gd name="connsiteY230" fmla="*/ 710565 h 1567814"/>
                  <a:gd name="connsiteX231" fmla="*/ 405765 w 3623309"/>
                  <a:gd name="connsiteY231" fmla="*/ 706755 h 1567814"/>
                  <a:gd name="connsiteX232" fmla="*/ 412433 w 3623309"/>
                  <a:gd name="connsiteY232" fmla="*/ 703898 h 1567814"/>
                  <a:gd name="connsiteX233" fmla="*/ 420053 w 3623309"/>
                  <a:gd name="connsiteY233" fmla="*/ 697230 h 1567814"/>
                  <a:gd name="connsiteX234" fmla="*/ 426720 w 3623309"/>
                  <a:gd name="connsiteY234" fmla="*/ 701993 h 1567814"/>
                  <a:gd name="connsiteX235" fmla="*/ 429578 w 3623309"/>
                  <a:gd name="connsiteY235" fmla="*/ 703898 h 1567814"/>
                  <a:gd name="connsiteX236" fmla="*/ 432435 w 3623309"/>
                  <a:gd name="connsiteY236" fmla="*/ 705803 h 1567814"/>
                  <a:gd name="connsiteX237" fmla="*/ 432435 w 3623309"/>
                  <a:gd name="connsiteY237" fmla="*/ 705803 h 1567814"/>
                  <a:gd name="connsiteX238" fmla="*/ 432435 w 3623309"/>
                  <a:gd name="connsiteY238" fmla="*/ 705803 h 1567814"/>
                  <a:gd name="connsiteX239" fmla="*/ 422910 w 3623309"/>
                  <a:gd name="connsiteY239" fmla="*/ 694373 h 1567814"/>
                  <a:gd name="connsiteX240" fmla="*/ 422910 w 3623309"/>
                  <a:gd name="connsiteY240" fmla="*/ 694373 h 1567814"/>
                  <a:gd name="connsiteX241" fmla="*/ 422910 w 3623309"/>
                  <a:gd name="connsiteY241" fmla="*/ 694373 h 1567814"/>
                  <a:gd name="connsiteX242" fmla="*/ 422910 w 3623309"/>
                  <a:gd name="connsiteY242" fmla="*/ 693420 h 1567814"/>
                  <a:gd name="connsiteX243" fmla="*/ 422910 w 3623309"/>
                  <a:gd name="connsiteY243" fmla="*/ 692468 h 1567814"/>
                  <a:gd name="connsiteX244" fmla="*/ 435293 w 3623309"/>
                  <a:gd name="connsiteY244" fmla="*/ 678180 h 1567814"/>
                  <a:gd name="connsiteX245" fmla="*/ 438150 w 3623309"/>
                  <a:gd name="connsiteY245" fmla="*/ 668655 h 1567814"/>
                  <a:gd name="connsiteX246" fmla="*/ 438150 w 3623309"/>
                  <a:gd name="connsiteY246" fmla="*/ 662940 h 1567814"/>
                  <a:gd name="connsiteX247" fmla="*/ 438150 w 3623309"/>
                  <a:gd name="connsiteY247" fmla="*/ 660083 h 1567814"/>
                  <a:gd name="connsiteX248" fmla="*/ 438150 w 3623309"/>
                  <a:gd name="connsiteY248" fmla="*/ 658178 h 1567814"/>
                  <a:gd name="connsiteX249" fmla="*/ 438150 w 3623309"/>
                  <a:gd name="connsiteY249" fmla="*/ 658178 h 1567814"/>
                  <a:gd name="connsiteX250" fmla="*/ 437198 w 3623309"/>
                  <a:gd name="connsiteY250" fmla="*/ 654368 h 1567814"/>
                  <a:gd name="connsiteX251" fmla="*/ 430530 w 3623309"/>
                  <a:gd name="connsiteY251" fmla="*/ 655320 h 1567814"/>
                  <a:gd name="connsiteX252" fmla="*/ 413385 w 3623309"/>
                  <a:gd name="connsiteY252" fmla="*/ 635318 h 1567814"/>
                  <a:gd name="connsiteX253" fmla="*/ 408623 w 3623309"/>
                  <a:gd name="connsiteY253" fmla="*/ 632460 h 1567814"/>
                  <a:gd name="connsiteX254" fmla="*/ 403860 w 3623309"/>
                  <a:gd name="connsiteY254" fmla="*/ 630555 h 1567814"/>
                  <a:gd name="connsiteX255" fmla="*/ 403860 w 3623309"/>
                  <a:gd name="connsiteY255" fmla="*/ 630555 h 1567814"/>
                  <a:gd name="connsiteX256" fmla="*/ 402908 w 3623309"/>
                  <a:gd name="connsiteY256" fmla="*/ 630555 h 1567814"/>
                  <a:gd name="connsiteX257" fmla="*/ 400050 w 3623309"/>
                  <a:gd name="connsiteY257" fmla="*/ 629603 h 1567814"/>
                  <a:gd name="connsiteX258" fmla="*/ 393383 w 3623309"/>
                  <a:gd name="connsiteY258" fmla="*/ 628650 h 1567814"/>
                  <a:gd name="connsiteX259" fmla="*/ 381000 w 3623309"/>
                  <a:gd name="connsiteY259" fmla="*/ 626745 h 1567814"/>
                  <a:gd name="connsiteX260" fmla="*/ 375285 w 3623309"/>
                  <a:gd name="connsiteY260" fmla="*/ 625793 h 1567814"/>
                  <a:gd name="connsiteX261" fmla="*/ 372428 w 3623309"/>
                  <a:gd name="connsiteY261" fmla="*/ 624840 h 1567814"/>
                  <a:gd name="connsiteX262" fmla="*/ 372428 w 3623309"/>
                  <a:gd name="connsiteY262" fmla="*/ 621983 h 1567814"/>
                  <a:gd name="connsiteX263" fmla="*/ 374333 w 3623309"/>
                  <a:gd name="connsiteY263" fmla="*/ 618173 h 1567814"/>
                  <a:gd name="connsiteX264" fmla="*/ 372428 w 3623309"/>
                  <a:gd name="connsiteY264" fmla="*/ 615315 h 1567814"/>
                  <a:gd name="connsiteX265" fmla="*/ 370523 w 3623309"/>
                  <a:gd name="connsiteY265" fmla="*/ 603885 h 1567814"/>
                  <a:gd name="connsiteX266" fmla="*/ 372428 w 3623309"/>
                  <a:gd name="connsiteY266" fmla="*/ 603885 h 1567814"/>
                  <a:gd name="connsiteX267" fmla="*/ 371475 w 3623309"/>
                  <a:gd name="connsiteY267" fmla="*/ 581025 h 1567814"/>
                  <a:gd name="connsiteX268" fmla="*/ 367665 w 3623309"/>
                  <a:gd name="connsiteY268" fmla="*/ 526733 h 1567814"/>
                  <a:gd name="connsiteX269" fmla="*/ 365760 w 3623309"/>
                  <a:gd name="connsiteY269" fmla="*/ 513398 h 1567814"/>
                  <a:gd name="connsiteX270" fmla="*/ 365760 w 3623309"/>
                  <a:gd name="connsiteY270" fmla="*/ 503873 h 1567814"/>
                  <a:gd name="connsiteX271" fmla="*/ 366713 w 3623309"/>
                  <a:gd name="connsiteY271" fmla="*/ 501968 h 1567814"/>
                  <a:gd name="connsiteX272" fmla="*/ 369570 w 3623309"/>
                  <a:gd name="connsiteY272" fmla="*/ 501015 h 1567814"/>
                  <a:gd name="connsiteX273" fmla="*/ 374333 w 3623309"/>
                  <a:gd name="connsiteY273" fmla="*/ 499110 h 1567814"/>
                  <a:gd name="connsiteX274" fmla="*/ 394335 w 3623309"/>
                  <a:gd name="connsiteY274" fmla="*/ 491490 h 1567814"/>
                  <a:gd name="connsiteX275" fmla="*/ 402908 w 3623309"/>
                  <a:gd name="connsiteY275" fmla="*/ 488633 h 1567814"/>
                  <a:gd name="connsiteX276" fmla="*/ 402908 w 3623309"/>
                  <a:gd name="connsiteY276" fmla="*/ 488633 h 1567814"/>
                  <a:gd name="connsiteX277" fmla="*/ 402908 w 3623309"/>
                  <a:gd name="connsiteY277" fmla="*/ 488633 h 1567814"/>
                  <a:gd name="connsiteX278" fmla="*/ 404813 w 3623309"/>
                  <a:gd name="connsiteY278" fmla="*/ 487680 h 1567814"/>
                  <a:gd name="connsiteX279" fmla="*/ 407670 w 3623309"/>
                  <a:gd name="connsiteY279" fmla="*/ 485775 h 1567814"/>
                  <a:gd name="connsiteX280" fmla="*/ 407670 w 3623309"/>
                  <a:gd name="connsiteY280" fmla="*/ 485775 h 1567814"/>
                  <a:gd name="connsiteX281" fmla="*/ 407670 w 3623309"/>
                  <a:gd name="connsiteY281" fmla="*/ 485775 h 1567814"/>
                  <a:gd name="connsiteX282" fmla="*/ 414338 w 3623309"/>
                  <a:gd name="connsiteY282" fmla="*/ 483870 h 1567814"/>
                  <a:gd name="connsiteX283" fmla="*/ 417195 w 3623309"/>
                  <a:gd name="connsiteY283" fmla="*/ 481013 h 1567814"/>
                  <a:gd name="connsiteX284" fmla="*/ 421005 w 3623309"/>
                  <a:gd name="connsiteY284" fmla="*/ 476250 h 1567814"/>
                  <a:gd name="connsiteX285" fmla="*/ 423863 w 3623309"/>
                  <a:gd name="connsiteY285" fmla="*/ 473393 h 1567814"/>
                  <a:gd name="connsiteX286" fmla="*/ 424815 w 3623309"/>
                  <a:gd name="connsiteY286" fmla="*/ 472440 h 1567814"/>
                  <a:gd name="connsiteX287" fmla="*/ 424815 w 3623309"/>
                  <a:gd name="connsiteY287" fmla="*/ 472440 h 1567814"/>
                  <a:gd name="connsiteX288" fmla="*/ 424815 w 3623309"/>
                  <a:gd name="connsiteY288" fmla="*/ 472440 h 1567814"/>
                  <a:gd name="connsiteX289" fmla="*/ 424815 w 3623309"/>
                  <a:gd name="connsiteY289" fmla="*/ 472440 h 1567814"/>
                  <a:gd name="connsiteX290" fmla="*/ 424815 w 3623309"/>
                  <a:gd name="connsiteY290" fmla="*/ 473393 h 1567814"/>
                  <a:gd name="connsiteX291" fmla="*/ 424815 w 3623309"/>
                  <a:gd name="connsiteY291" fmla="*/ 474345 h 1567814"/>
                  <a:gd name="connsiteX292" fmla="*/ 424815 w 3623309"/>
                  <a:gd name="connsiteY292" fmla="*/ 474345 h 1567814"/>
                  <a:gd name="connsiteX293" fmla="*/ 425768 w 3623309"/>
                  <a:gd name="connsiteY293" fmla="*/ 473393 h 1567814"/>
                  <a:gd name="connsiteX294" fmla="*/ 426720 w 3623309"/>
                  <a:gd name="connsiteY294" fmla="*/ 470535 h 1567814"/>
                  <a:gd name="connsiteX295" fmla="*/ 427673 w 3623309"/>
                  <a:gd name="connsiteY295" fmla="*/ 467678 h 1567814"/>
                  <a:gd name="connsiteX296" fmla="*/ 427673 w 3623309"/>
                  <a:gd name="connsiteY296" fmla="*/ 463868 h 1567814"/>
                  <a:gd name="connsiteX297" fmla="*/ 424815 w 3623309"/>
                  <a:gd name="connsiteY297" fmla="*/ 448628 h 1567814"/>
                  <a:gd name="connsiteX298" fmla="*/ 405765 w 3623309"/>
                  <a:gd name="connsiteY298" fmla="*/ 425768 h 1567814"/>
                  <a:gd name="connsiteX299" fmla="*/ 399098 w 3623309"/>
                  <a:gd name="connsiteY299" fmla="*/ 423863 h 1567814"/>
                  <a:gd name="connsiteX300" fmla="*/ 397193 w 3623309"/>
                  <a:gd name="connsiteY300" fmla="*/ 422910 h 1567814"/>
                  <a:gd name="connsiteX301" fmla="*/ 396240 w 3623309"/>
                  <a:gd name="connsiteY301" fmla="*/ 422910 h 1567814"/>
                  <a:gd name="connsiteX302" fmla="*/ 395288 w 3623309"/>
                  <a:gd name="connsiteY302" fmla="*/ 422910 h 1567814"/>
                  <a:gd name="connsiteX303" fmla="*/ 395288 w 3623309"/>
                  <a:gd name="connsiteY303" fmla="*/ 422910 h 1567814"/>
                  <a:gd name="connsiteX304" fmla="*/ 395288 w 3623309"/>
                  <a:gd name="connsiteY304" fmla="*/ 422910 h 1567814"/>
                  <a:gd name="connsiteX305" fmla="*/ 395288 w 3623309"/>
                  <a:gd name="connsiteY305" fmla="*/ 422910 h 1567814"/>
                  <a:gd name="connsiteX306" fmla="*/ 397193 w 3623309"/>
                  <a:gd name="connsiteY306" fmla="*/ 418148 h 1567814"/>
                  <a:gd name="connsiteX307" fmla="*/ 397193 w 3623309"/>
                  <a:gd name="connsiteY307" fmla="*/ 418148 h 1567814"/>
                  <a:gd name="connsiteX308" fmla="*/ 397193 w 3623309"/>
                  <a:gd name="connsiteY308" fmla="*/ 418148 h 1567814"/>
                  <a:gd name="connsiteX309" fmla="*/ 396240 w 3623309"/>
                  <a:gd name="connsiteY309" fmla="*/ 419100 h 1567814"/>
                  <a:gd name="connsiteX310" fmla="*/ 396240 w 3623309"/>
                  <a:gd name="connsiteY310" fmla="*/ 419100 h 1567814"/>
                  <a:gd name="connsiteX311" fmla="*/ 396240 w 3623309"/>
                  <a:gd name="connsiteY311" fmla="*/ 419100 h 1567814"/>
                  <a:gd name="connsiteX312" fmla="*/ 396240 w 3623309"/>
                  <a:gd name="connsiteY312" fmla="*/ 421005 h 1567814"/>
                  <a:gd name="connsiteX313" fmla="*/ 396240 w 3623309"/>
                  <a:gd name="connsiteY313" fmla="*/ 421005 h 1567814"/>
                  <a:gd name="connsiteX314" fmla="*/ 396240 w 3623309"/>
                  <a:gd name="connsiteY314" fmla="*/ 421005 h 1567814"/>
                  <a:gd name="connsiteX315" fmla="*/ 396240 w 3623309"/>
                  <a:gd name="connsiteY315" fmla="*/ 421005 h 1567814"/>
                  <a:gd name="connsiteX316" fmla="*/ 395288 w 3623309"/>
                  <a:gd name="connsiteY316" fmla="*/ 421005 h 1567814"/>
                  <a:gd name="connsiteX317" fmla="*/ 390525 w 3623309"/>
                  <a:gd name="connsiteY317" fmla="*/ 420053 h 1567814"/>
                  <a:gd name="connsiteX318" fmla="*/ 379095 w 3623309"/>
                  <a:gd name="connsiteY318" fmla="*/ 418148 h 1567814"/>
                  <a:gd name="connsiteX319" fmla="*/ 372428 w 3623309"/>
                  <a:gd name="connsiteY319" fmla="*/ 417195 h 1567814"/>
                  <a:gd name="connsiteX320" fmla="*/ 370523 w 3623309"/>
                  <a:gd name="connsiteY320" fmla="*/ 417195 h 1567814"/>
                  <a:gd name="connsiteX321" fmla="*/ 370523 w 3623309"/>
                  <a:gd name="connsiteY321" fmla="*/ 416243 h 1567814"/>
                  <a:gd name="connsiteX322" fmla="*/ 370523 w 3623309"/>
                  <a:gd name="connsiteY322" fmla="*/ 413385 h 1567814"/>
                  <a:gd name="connsiteX323" fmla="*/ 367665 w 3623309"/>
                  <a:gd name="connsiteY323" fmla="*/ 392430 h 1567814"/>
                  <a:gd name="connsiteX324" fmla="*/ 360045 w 3623309"/>
                  <a:gd name="connsiteY324" fmla="*/ 336233 h 1567814"/>
                  <a:gd name="connsiteX325" fmla="*/ 364808 w 3623309"/>
                  <a:gd name="connsiteY325" fmla="*/ 353378 h 1567814"/>
                  <a:gd name="connsiteX326" fmla="*/ 361950 w 3623309"/>
                  <a:gd name="connsiteY326" fmla="*/ 311468 h 1567814"/>
                  <a:gd name="connsiteX327" fmla="*/ 359093 w 3623309"/>
                  <a:gd name="connsiteY327" fmla="*/ 311468 h 1567814"/>
                  <a:gd name="connsiteX328" fmla="*/ 358140 w 3623309"/>
                  <a:gd name="connsiteY328" fmla="*/ 309563 h 1567814"/>
                  <a:gd name="connsiteX329" fmla="*/ 359093 w 3623309"/>
                  <a:gd name="connsiteY329" fmla="*/ 300990 h 1567814"/>
                  <a:gd name="connsiteX330" fmla="*/ 361950 w 3623309"/>
                  <a:gd name="connsiteY330" fmla="*/ 293370 h 1567814"/>
                  <a:gd name="connsiteX331" fmla="*/ 370523 w 3623309"/>
                  <a:gd name="connsiteY331" fmla="*/ 292418 h 1567814"/>
                  <a:gd name="connsiteX332" fmla="*/ 381953 w 3623309"/>
                  <a:gd name="connsiteY332" fmla="*/ 290513 h 1567814"/>
                  <a:gd name="connsiteX333" fmla="*/ 386715 w 3623309"/>
                  <a:gd name="connsiteY333" fmla="*/ 290513 h 1567814"/>
                  <a:gd name="connsiteX334" fmla="*/ 387668 w 3623309"/>
                  <a:gd name="connsiteY334" fmla="*/ 291465 h 1567814"/>
                  <a:gd name="connsiteX335" fmla="*/ 383858 w 3623309"/>
                  <a:gd name="connsiteY335" fmla="*/ 293370 h 1567814"/>
                  <a:gd name="connsiteX336" fmla="*/ 383858 w 3623309"/>
                  <a:gd name="connsiteY336" fmla="*/ 294323 h 1567814"/>
                  <a:gd name="connsiteX337" fmla="*/ 409575 w 3623309"/>
                  <a:gd name="connsiteY337" fmla="*/ 258128 h 1567814"/>
                  <a:gd name="connsiteX338" fmla="*/ 408623 w 3623309"/>
                  <a:gd name="connsiteY338" fmla="*/ 250508 h 1567814"/>
                  <a:gd name="connsiteX339" fmla="*/ 412433 w 3623309"/>
                  <a:gd name="connsiteY339" fmla="*/ 249555 h 1567814"/>
                  <a:gd name="connsiteX340" fmla="*/ 405765 w 3623309"/>
                  <a:gd name="connsiteY340" fmla="*/ 239078 h 1567814"/>
                  <a:gd name="connsiteX341" fmla="*/ 397193 w 3623309"/>
                  <a:gd name="connsiteY341" fmla="*/ 234315 h 1567814"/>
                  <a:gd name="connsiteX342" fmla="*/ 396240 w 3623309"/>
                  <a:gd name="connsiteY342" fmla="*/ 233363 h 1567814"/>
                  <a:gd name="connsiteX343" fmla="*/ 394335 w 3623309"/>
                  <a:gd name="connsiteY343" fmla="*/ 232410 h 1567814"/>
                  <a:gd name="connsiteX344" fmla="*/ 388620 w 3623309"/>
                  <a:gd name="connsiteY344" fmla="*/ 228600 h 1567814"/>
                  <a:gd name="connsiteX345" fmla="*/ 381953 w 3623309"/>
                  <a:gd name="connsiteY345" fmla="*/ 225743 h 1567814"/>
                  <a:gd name="connsiteX346" fmla="*/ 373380 w 3623309"/>
                  <a:gd name="connsiteY346" fmla="*/ 221933 h 1567814"/>
                  <a:gd name="connsiteX347" fmla="*/ 374333 w 3623309"/>
                  <a:gd name="connsiteY347" fmla="*/ 221933 h 1567814"/>
                  <a:gd name="connsiteX348" fmla="*/ 369570 w 3623309"/>
                  <a:gd name="connsiteY348" fmla="*/ 220980 h 1567814"/>
                  <a:gd name="connsiteX349" fmla="*/ 363855 w 3623309"/>
                  <a:gd name="connsiteY349" fmla="*/ 220028 h 1567814"/>
                  <a:gd name="connsiteX350" fmla="*/ 369570 w 3623309"/>
                  <a:gd name="connsiteY350" fmla="*/ 220980 h 1567814"/>
                  <a:gd name="connsiteX351" fmla="*/ 373380 w 3623309"/>
                  <a:gd name="connsiteY351" fmla="*/ 221933 h 1567814"/>
                  <a:gd name="connsiteX352" fmla="*/ 372428 w 3623309"/>
                  <a:gd name="connsiteY352" fmla="*/ 221933 h 1567814"/>
                  <a:gd name="connsiteX353" fmla="*/ 373380 w 3623309"/>
                  <a:gd name="connsiteY353" fmla="*/ 221933 h 1567814"/>
                  <a:gd name="connsiteX354" fmla="*/ 372428 w 3623309"/>
                  <a:gd name="connsiteY354" fmla="*/ 221933 h 1567814"/>
                  <a:gd name="connsiteX355" fmla="*/ 375285 w 3623309"/>
                  <a:gd name="connsiteY355" fmla="*/ 222885 h 1567814"/>
                  <a:gd name="connsiteX356" fmla="*/ 377190 w 3623309"/>
                  <a:gd name="connsiteY356" fmla="*/ 223838 h 1567814"/>
                  <a:gd name="connsiteX357" fmla="*/ 381953 w 3623309"/>
                  <a:gd name="connsiteY357" fmla="*/ 225743 h 1567814"/>
                  <a:gd name="connsiteX358" fmla="*/ 385763 w 3623309"/>
                  <a:gd name="connsiteY358" fmla="*/ 227648 h 1567814"/>
                  <a:gd name="connsiteX359" fmla="*/ 389573 w 3623309"/>
                  <a:gd name="connsiteY359" fmla="*/ 230505 h 1567814"/>
                  <a:gd name="connsiteX360" fmla="*/ 393383 w 3623309"/>
                  <a:gd name="connsiteY360" fmla="*/ 233363 h 1567814"/>
                  <a:gd name="connsiteX361" fmla="*/ 393383 w 3623309"/>
                  <a:gd name="connsiteY361" fmla="*/ 233363 h 1567814"/>
                  <a:gd name="connsiteX362" fmla="*/ 394335 w 3623309"/>
                  <a:gd name="connsiteY362" fmla="*/ 234315 h 1567814"/>
                  <a:gd name="connsiteX363" fmla="*/ 396240 w 3623309"/>
                  <a:gd name="connsiteY363" fmla="*/ 236220 h 1567814"/>
                  <a:gd name="connsiteX364" fmla="*/ 401003 w 3623309"/>
                  <a:gd name="connsiteY364" fmla="*/ 242888 h 1567814"/>
                  <a:gd name="connsiteX365" fmla="*/ 398145 w 3623309"/>
                  <a:gd name="connsiteY365" fmla="*/ 236220 h 1567814"/>
                  <a:gd name="connsiteX366" fmla="*/ 395288 w 3623309"/>
                  <a:gd name="connsiteY366" fmla="*/ 232410 h 1567814"/>
                  <a:gd name="connsiteX367" fmla="*/ 394335 w 3623309"/>
                  <a:gd name="connsiteY367" fmla="*/ 230505 h 1567814"/>
                  <a:gd name="connsiteX368" fmla="*/ 392430 w 3623309"/>
                  <a:gd name="connsiteY368" fmla="*/ 228600 h 1567814"/>
                  <a:gd name="connsiteX369" fmla="*/ 387668 w 3623309"/>
                  <a:gd name="connsiteY369" fmla="*/ 225743 h 1567814"/>
                  <a:gd name="connsiteX370" fmla="*/ 388620 w 3623309"/>
                  <a:gd name="connsiteY370" fmla="*/ 224790 h 1567814"/>
                  <a:gd name="connsiteX371" fmla="*/ 385763 w 3623309"/>
                  <a:gd name="connsiteY371" fmla="*/ 223838 h 1567814"/>
                  <a:gd name="connsiteX372" fmla="*/ 381000 w 3623309"/>
                  <a:gd name="connsiteY372" fmla="*/ 221933 h 1567814"/>
                  <a:gd name="connsiteX373" fmla="*/ 379095 w 3623309"/>
                  <a:gd name="connsiteY373" fmla="*/ 220980 h 1567814"/>
                  <a:gd name="connsiteX374" fmla="*/ 375285 w 3623309"/>
                  <a:gd name="connsiteY374" fmla="*/ 220028 h 1567814"/>
                  <a:gd name="connsiteX375" fmla="*/ 376238 w 3623309"/>
                  <a:gd name="connsiteY375" fmla="*/ 220028 h 1567814"/>
                  <a:gd name="connsiteX376" fmla="*/ 356235 w 3623309"/>
                  <a:gd name="connsiteY376" fmla="*/ 217170 h 1567814"/>
                  <a:gd name="connsiteX377" fmla="*/ 353378 w 3623309"/>
                  <a:gd name="connsiteY377" fmla="*/ 217170 h 1567814"/>
                  <a:gd name="connsiteX378" fmla="*/ 349568 w 3623309"/>
                  <a:gd name="connsiteY378" fmla="*/ 215265 h 1567814"/>
                  <a:gd name="connsiteX379" fmla="*/ 345758 w 3623309"/>
                  <a:gd name="connsiteY379" fmla="*/ 211455 h 1567814"/>
                  <a:gd name="connsiteX380" fmla="*/ 344805 w 3623309"/>
                  <a:gd name="connsiteY380" fmla="*/ 210503 h 1567814"/>
                  <a:gd name="connsiteX381" fmla="*/ 343853 w 3623309"/>
                  <a:gd name="connsiteY381" fmla="*/ 209550 h 1567814"/>
                  <a:gd name="connsiteX382" fmla="*/ 343853 w 3623309"/>
                  <a:gd name="connsiteY382" fmla="*/ 208598 h 1567814"/>
                  <a:gd name="connsiteX383" fmla="*/ 343853 w 3623309"/>
                  <a:gd name="connsiteY383" fmla="*/ 207645 h 1567814"/>
                  <a:gd name="connsiteX384" fmla="*/ 343853 w 3623309"/>
                  <a:gd name="connsiteY384" fmla="*/ 206693 h 1567814"/>
                  <a:gd name="connsiteX385" fmla="*/ 343853 w 3623309"/>
                  <a:gd name="connsiteY385" fmla="*/ 204788 h 1567814"/>
                  <a:gd name="connsiteX386" fmla="*/ 346710 w 3623309"/>
                  <a:gd name="connsiteY386" fmla="*/ 204788 h 1567814"/>
                  <a:gd name="connsiteX387" fmla="*/ 346710 w 3623309"/>
                  <a:gd name="connsiteY387" fmla="*/ 202883 h 1567814"/>
                  <a:gd name="connsiteX388" fmla="*/ 346710 w 3623309"/>
                  <a:gd name="connsiteY388" fmla="*/ 200025 h 1567814"/>
                  <a:gd name="connsiteX389" fmla="*/ 346710 w 3623309"/>
                  <a:gd name="connsiteY389" fmla="*/ 199073 h 1567814"/>
                  <a:gd name="connsiteX390" fmla="*/ 345758 w 3623309"/>
                  <a:gd name="connsiteY390" fmla="*/ 197168 h 1567814"/>
                  <a:gd name="connsiteX391" fmla="*/ 344805 w 3623309"/>
                  <a:gd name="connsiteY391" fmla="*/ 194310 h 1567814"/>
                  <a:gd name="connsiteX392" fmla="*/ 343853 w 3623309"/>
                  <a:gd name="connsiteY392" fmla="*/ 189548 h 1567814"/>
                  <a:gd name="connsiteX393" fmla="*/ 342900 w 3623309"/>
                  <a:gd name="connsiteY393" fmla="*/ 181928 h 1567814"/>
                  <a:gd name="connsiteX394" fmla="*/ 341948 w 3623309"/>
                  <a:gd name="connsiteY394" fmla="*/ 169545 h 1567814"/>
                  <a:gd name="connsiteX395" fmla="*/ 350520 w 3623309"/>
                  <a:gd name="connsiteY395" fmla="*/ 169545 h 1567814"/>
                  <a:gd name="connsiteX396" fmla="*/ 350520 w 3623309"/>
                  <a:gd name="connsiteY396" fmla="*/ 164783 h 1567814"/>
                  <a:gd name="connsiteX397" fmla="*/ 348615 w 3623309"/>
                  <a:gd name="connsiteY397" fmla="*/ 143828 h 1567814"/>
                  <a:gd name="connsiteX398" fmla="*/ 360045 w 3623309"/>
                  <a:gd name="connsiteY398" fmla="*/ 143828 h 1567814"/>
                  <a:gd name="connsiteX399" fmla="*/ 350520 w 3623309"/>
                  <a:gd name="connsiteY399" fmla="*/ 144780 h 1567814"/>
                  <a:gd name="connsiteX400" fmla="*/ 353378 w 3623309"/>
                  <a:gd name="connsiteY400" fmla="*/ 159068 h 1567814"/>
                  <a:gd name="connsiteX401" fmla="*/ 353378 w 3623309"/>
                  <a:gd name="connsiteY401" fmla="*/ 168593 h 1567814"/>
                  <a:gd name="connsiteX402" fmla="*/ 353378 w 3623309"/>
                  <a:gd name="connsiteY402" fmla="*/ 168593 h 1567814"/>
                  <a:gd name="connsiteX403" fmla="*/ 359093 w 3623309"/>
                  <a:gd name="connsiteY403" fmla="*/ 168593 h 1567814"/>
                  <a:gd name="connsiteX404" fmla="*/ 358140 w 3623309"/>
                  <a:gd name="connsiteY404" fmla="*/ 151448 h 1567814"/>
                  <a:gd name="connsiteX405" fmla="*/ 395288 w 3623309"/>
                  <a:gd name="connsiteY405" fmla="*/ 153353 h 1567814"/>
                  <a:gd name="connsiteX406" fmla="*/ 396240 w 3623309"/>
                  <a:gd name="connsiteY406" fmla="*/ 153353 h 1567814"/>
                  <a:gd name="connsiteX407" fmla="*/ 398145 w 3623309"/>
                  <a:gd name="connsiteY407" fmla="*/ 152400 h 1567814"/>
                  <a:gd name="connsiteX408" fmla="*/ 397193 w 3623309"/>
                  <a:gd name="connsiteY408" fmla="*/ 152400 h 1567814"/>
                  <a:gd name="connsiteX409" fmla="*/ 396240 w 3623309"/>
                  <a:gd name="connsiteY409" fmla="*/ 152400 h 1567814"/>
                  <a:gd name="connsiteX410" fmla="*/ 395288 w 3623309"/>
                  <a:gd name="connsiteY410" fmla="*/ 152400 h 1567814"/>
                  <a:gd name="connsiteX411" fmla="*/ 395288 w 3623309"/>
                  <a:gd name="connsiteY411" fmla="*/ 152400 h 1567814"/>
                  <a:gd name="connsiteX412" fmla="*/ 394335 w 3623309"/>
                  <a:gd name="connsiteY412" fmla="*/ 152400 h 1567814"/>
                  <a:gd name="connsiteX413" fmla="*/ 380048 w 3623309"/>
                  <a:gd name="connsiteY413" fmla="*/ 150495 h 1567814"/>
                  <a:gd name="connsiteX414" fmla="*/ 394335 w 3623309"/>
                  <a:gd name="connsiteY414" fmla="*/ 150495 h 1567814"/>
                  <a:gd name="connsiteX415" fmla="*/ 397193 w 3623309"/>
                  <a:gd name="connsiteY415" fmla="*/ 150495 h 1567814"/>
                  <a:gd name="connsiteX416" fmla="*/ 399098 w 3623309"/>
                  <a:gd name="connsiteY416" fmla="*/ 151448 h 1567814"/>
                  <a:gd name="connsiteX417" fmla="*/ 396240 w 3623309"/>
                  <a:gd name="connsiteY417" fmla="*/ 152400 h 1567814"/>
                  <a:gd name="connsiteX418" fmla="*/ 396240 w 3623309"/>
                  <a:gd name="connsiteY418" fmla="*/ 152400 h 1567814"/>
                  <a:gd name="connsiteX419" fmla="*/ 397193 w 3623309"/>
                  <a:gd name="connsiteY419" fmla="*/ 152400 h 1567814"/>
                  <a:gd name="connsiteX420" fmla="*/ 400050 w 3623309"/>
                  <a:gd name="connsiteY420" fmla="*/ 152400 h 1567814"/>
                  <a:gd name="connsiteX421" fmla="*/ 413385 w 3623309"/>
                  <a:gd name="connsiteY421" fmla="*/ 151448 h 1567814"/>
                  <a:gd name="connsiteX422" fmla="*/ 423863 w 3623309"/>
                  <a:gd name="connsiteY422" fmla="*/ 150495 h 1567814"/>
                  <a:gd name="connsiteX423" fmla="*/ 461963 w 3623309"/>
                  <a:gd name="connsiteY423" fmla="*/ 150495 h 1567814"/>
                  <a:gd name="connsiteX424" fmla="*/ 463868 w 3623309"/>
                  <a:gd name="connsiteY424" fmla="*/ 149543 h 1567814"/>
                  <a:gd name="connsiteX425" fmla="*/ 451485 w 3623309"/>
                  <a:gd name="connsiteY425" fmla="*/ 149543 h 1567814"/>
                  <a:gd name="connsiteX426" fmla="*/ 452438 w 3623309"/>
                  <a:gd name="connsiteY426" fmla="*/ 148590 h 1567814"/>
                  <a:gd name="connsiteX427" fmla="*/ 450533 w 3623309"/>
                  <a:gd name="connsiteY427" fmla="*/ 148590 h 1567814"/>
                  <a:gd name="connsiteX428" fmla="*/ 450533 w 3623309"/>
                  <a:gd name="connsiteY428" fmla="*/ 148590 h 1567814"/>
                  <a:gd name="connsiteX429" fmla="*/ 451485 w 3623309"/>
                  <a:gd name="connsiteY429" fmla="*/ 147638 h 1567814"/>
                  <a:gd name="connsiteX430" fmla="*/ 451485 w 3623309"/>
                  <a:gd name="connsiteY430" fmla="*/ 147638 h 1567814"/>
                  <a:gd name="connsiteX431" fmla="*/ 451485 w 3623309"/>
                  <a:gd name="connsiteY431" fmla="*/ 147638 h 1567814"/>
                  <a:gd name="connsiteX432" fmla="*/ 452438 w 3623309"/>
                  <a:gd name="connsiteY432" fmla="*/ 147638 h 1567814"/>
                  <a:gd name="connsiteX433" fmla="*/ 453390 w 3623309"/>
                  <a:gd name="connsiteY433" fmla="*/ 147638 h 1567814"/>
                  <a:gd name="connsiteX434" fmla="*/ 457200 w 3623309"/>
                  <a:gd name="connsiteY434" fmla="*/ 147638 h 1567814"/>
                  <a:gd name="connsiteX435" fmla="*/ 462915 w 3623309"/>
                  <a:gd name="connsiteY435" fmla="*/ 146685 h 1567814"/>
                  <a:gd name="connsiteX436" fmla="*/ 458153 w 3623309"/>
                  <a:gd name="connsiteY436" fmla="*/ 146685 h 1567814"/>
                  <a:gd name="connsiteX437" fmla="*/ 446723 w 3623309"/>
                  <a:gd name="connsiteY437" fmla="*/ 146685 h 1567814"/>
                  <a:gd name="connsiteX438" fmla="*/ 446723 w 3623309"/>
                  <a:gd name="connsiteY438" fmla="*/ 146685 h 1567814"/>
                  <a:gd name="connsiteX439" fmla="*/ 446723 w 3623309"/>
                  <a:gd name="connsiteY439" fmla="*/ 145733 h 1567814"/>
                  <a:gd name="connsiteX440" fmla="*/ 448628 w 3623309"/>
                  <a:gd name="connsiteY440" fmla="*/ 144780 h 1567814"/>
                  <a:gd name="connsiteX441" fmla="*/ 450533 w 3623309"/>
                  <a:gd name="connsiteY441" fmla="*/ 143828 h 1567814"/>
                  <a:gd name="connsiteX442" fmla="*/ 453390 w 3623309"/>
                  <a:gd name="connsiteY442" fmla="*/ 143828 h 1567814"/>
                  <a:gd name="connsiteX443" fmla="*/ 458153 w 3623309"/>
                  <a:gd name="connsiteY443" fmla="*/ 142875 h 1567814"/>
                  <a:gd name="connsiteX444" fmla="*/ 466725 w 3623309"/>
                  <a:gd name="connsiteY444" fmla="*/ 141923 h 1567814"/>
                  <a:gd name="connsiteX445" fmla="*/ 487680 w 3623309"/>
                  <a:gd name="connsiteY445" fmla="*/ 140018 h 1567814"/>
                  <a:gd name="connsiteX446" fmla="*/ 490538 w 3623309"/>
                  <a:gd name="connsiteY446" fmla="*/ 140970 h 1567814"/>
                  <a:gd name="connsiteX447" fmla="*/ 490538 w 3623309"/>
                  <a:gd name="connsiteY447" fmla="*/ 140970 h 1567814"/>
                  <a:gd name="connsiteX448" fmla="*/ 504825 w 3623309"/>
                  <a:gd name="connsiteY448" fmla="*/ 140970 h 1567814"/>
                  <a:gd name="connsiteX449" fmla="*/ 518160 w 3623309"/>
                  <a:gd name="connsiteY449" fmla="*/ 140018 h 1567814"/>
                  <a:gd name="connsiteX450" fmla="*/ 519113 w 3623309"/>
                  <a:gd name="connsiteY450" fmla="*/ 139065 h 1567814"/>
                  <a:gd name="connsiteX451" fmla="*/ 531495 w 3623309"/>
                  <a:gd name="connsiteY451" fmla="*/ 139065 h 1567814"/>
                  <a:gd name="connsiteX452" fmla="*/ 518160 w 3623309"/>
                  <a:gd name="connsiteY452" fmla="*/ 140018 h 1567814"/>
                  <a:gd name="connsiteX453" fmla="*/ 504825 w 3623309"/>
                  <a:gd name="connsiteY453" fmla="*/ 140970 h 1567814"/>
                  <a:gd name="connsiteX454" fmla="*/ 490538 w 3623309"/>
                  <a:gd name="connsiteY454" fmla="*/ 141923 h 1567814"/>
                  <a:gd name="connsiteX455" fmla="*/ 491490 w 3623309"/>
                  <a:gd name="connsiteY455" fmla="*/ 145733 h 1567814"/>
                  <a:gd name="connsiteX456" fmla="*/ 641985 w 3623309"/>
                  <a:gd name="connsiteY456" fmla="*/ 140018 h 1567814"/>
                  <a:gd name="connsiteX457" fmla="*/ 597218 w 3623309"/>
                  <a:gd name="connsiteY457" fmla="*/ 144780 h 1567814"/>
                  <a:gd name="connsiteX458" fmla="*/ 739140 w 3623309"/>
                  <a:gd name="connsiteY458" fmla="*/ 139065 h 1567814"/>
                  <a:gd name="connsiteX459" fmla="*/ 762000 w 3623309"/>
                  <a:gd name="connsiteY459" fmla="*/ 138113 h 1567814"/>
                  <a:gd name="connsiteX460" fmla="*/ 766763 w 3623309"/>
                  <a:gd name="connsiteY460" fmla="*/ 140970 h 1567814"/>
                  <a:gd name="connsiteX461" fmla="*/ 765810 w 3623309"/>
                  <a:gd name="connsiteY461" fmla="*/ 140970 h 1567814"/>
                  <a:gd name="connsiteX462" fmla="*/ 770573 w 3623309"/>
                  <a:gd name="connsiteY462" fmla="*/ 143828 h 1567814"/>
                  <a:gd name="connsiteX463" fmla="*/ 772478 w 3623309"/>
                  <a:gd name="connsiteY463" fmla="*/ 145733 h 1567814"/>
                  <a:gd name="connsiteX464" fmla="*/ 772478 w 3623309"/>
                  <a:gd name="connsiteY464" fmla="*/ 145733 h 1567814"/>
                  <a:gd name="connsiteX465" fmla="*/ 790575 w 3623309"/>
                  <a:gd name="connsiteY465" fmla="*/ 145733 h 1567814"/>
                  <a:gd name="connsiteX466" fmla="*/ 861060 w 3623309"/>
                  <a:gd name="connsiteY466" fmla="*/ 144780 h 1567814"/>
                  <a:gd name="connsiteX467" fmla="*/ 836295 w 3623309"/>
                  <a:gd name="connsiteY467" fmla="*/ 146685 h 1567814"/>
                  <a:gd name="connsiteX468" fmla="*/ 828675 w 3623309"/>
                  <a:gd name="connsiteY468" fmla="*/ 148590 h 1567814"/>
                  <a:gd name="connsiteX469" fmla="*/ 855345 w 3623309"/>
                  <a:gd name="connsiteY469" fmla="*/ 147638 h 1567814"/>
                  <a:gd name="connsiteX470" fmla="*/ 903923 w 3623309"/>
                  <a:gd name="connsiteY470" fmla="*/ 143828 h 1567814"/>
                  <a:gd name="connsiteX471" fmla="*/ 902970 w 3623309"/>
                  <a:gd name="connsiteY471" fmla="*/ 139065 h 1567814"/>
                  <a:gd name="connsiteX472" fmla="*/ 975360 w 3623309"/>
                  <a:gd name="connsiteY472" fmla="*/ 137160 h 1567814"/>
                  <a:gd name="connsiteX473" fmla="*/ 1022985 w 3623309"/>
                  <a:gd name="connsiteY473" fmla="*/ 133350 h 1567814"/>
                  <a:gd name="connsiteX474" fmla="*/ 1026795 w 3623309"/>
                  <a:gd name="connsiteY474" fmla="*/ 133350 h 1567814"/>
                  <a:gd name="connsiteX475" fmla="*/ 1029653 w 3623309"/>
                  <a:gd name="connsiteY475" fmla="*/ 136208 h 1567814"/>
                  <a:gd name="connsiteX476" fmla="*/ 1029653 w 3623309"/>
                  <a:gd name="connsiteY476" fmla="*/ 136208 h 1567814"/>
                  <a:gd name="connsiteX477" fmla="*/ 1121093 w 3623309"/>
                  <a:gd name="connsiteY477" fmla="*/ 132398 h 1567814"/>
                  <a:gd name="connsiteX478" fmla="*/ 1112520 w 3623309"/>
                  <a:gd name="connsiteY478" fmla="*/ 129540 h 1567814"/>
                  <a:gd name="connsiteX479" fmla="*/ 1147763 w 3623309"/>
                  <a:gd name="connsiteY479" fmla="*/ 131445 h 1567814"/>
                  <a:gd name="connsiteX480" fmla="*/ 1217295 w 3623309"/>
                  <a:gd name="connsiteY480" fmla="*/ 127635 h 1567814"/>
                  <a:gd name="connsiteX481" fmla="*/ 1244918 w 3623309"/>
                  <a:gd name="connsiteY481" fmla="*/ 126683 h 1567814"/>
                  <a:gd name="connsiteX482" fmla="*/ 1251585 w 3623309"/>
                  <a:gd name="connsiteY482" fmla="*/ 126683 h 1567814"/>
                  <a:gd name="connsiteX483" fmla="*/ 1255395 w 3623309"/>
                  <a:gd name="connsiteY483" fmla="*/ 126683 h 1567814"/>
                  <a:gd name="connsiteX484" fmla="*/ 1261110 w 3623309"/>
                  <a:gd name="connsiteY484" fmla="*/ 126683 h 1567814"/>
                  <a:gd name="connsiteX485" fmla="*/ 1275398 w 3623309"/>
                  <a:gd name="connsiteY485" fmla="*/ 127635 h 1567814"/>
                  <a:gd name="connsiteX486" fmla="*/ 1285875 w 3623309"/>
                  <a:gd name="connsiteY486" fmla="*/ 129540 h 1567814"/>
                  <a:gd name="connsiteX487" fmla="*/ 1320165 w 3623309"/>
                  <a:gd name="connsiteY487" fmla="*/ 130493 h 1567814"/>
                  <a:gd name="connsiteX488" fmla="*/ 1324928 w 3623309"/>
                  <a:gd name="connsiteY488" fmla="*/ 128588 h 1567814"/>
                  <a:gd name="connsiteX489" fmla="*/ 1321118 w 3623309"/>
                  <a:gd name="connsiteY489" fmla="*/ 130493 h 1567814"/>
                  <a:gd name="connsiteX490" fmla="*/ 1320165 w 3623309"/>
                  <a:gd name="connsiteY490" fmla="*/ 130493 h 1567814"/>
                  <a:gd name="connsiteX491" fmla="*/ 1301115 w 3623309"/>
                  <a:gd name="connsiteY491" fmla="*/ 137160 h 1567814"/>
                  <a:gd name="connsiteX492" fmla="*/ 1383983 w 3623309"/>
                  <a:gd name="connsiteY492" fmla="*/ 131445 h 1567814"/>
                  <a:gd name="connsiteX493" fmla="*/ 1454468 w 3623309"/>
                  <a:gd name="connsiteY493" fmla="*/ 130493 h 1567814"/>
                  <a:gd name="connsiteX494" fmla="*/ 1455420 w 3623309"/>
                  <a:gd name="connsiteY494" fmla="*/ 129540 h 1567814"/>
                  <a:gd name="connsiteX495" fmla="*/ 1458278 w 3623309"/>
                  <a:gd name="connsiteY495" fmla="*/ 128588 h 1567814"/>
                  <a:gd name="connsiteX496" fmla="*/ 1462088 w 3623309"/>
                  <a:gd name="connsiteY496" fmla="*/ 127635 h 1567814"/>
                  <a:gd name="connsiteX497" fmla="*/ 1469708 w 3623309"/>
                  <a:gd name="connsiteY497" fmla="*/ 126683 h 1567814"/>
                  <a:gd name="connsiteX498" fmla="*/ 1484948 w 3623309"/>
                  <a:gd name="connsiteY498" fmla="*/ 124778 h 1567814"/>
                  <a:gd name="connsiteX499" fmla="*/ 1514475 w 3623309"/>
                  <a:gd name="connsiteY499" fmla="*/ 120968 h 1567814"/>
                  <a:gd name="connsiteX500" fmla="*/ 1491615 w 3623309"/>
                  <a:gd name="connsiteY500" fmla="*/ 120968 h 1567814"/>
                  <a:gd name="connsiteX501" fmla="*/ 1526858 w 3623309"/>
                  <a:gd name="connsiteY501" fmla="*/ 120015 h 1567814"/>
                  <a:gd name="connsiteX502" fmla="*/ 1528763 w 3623309"/>
                  <a:gd name="connsiteY502" fmla="*/ 123825 h 1567814"/>
                  <a:gd name="connsiteX503" fmla="*/ 1528763 w 3623309"/>
                  <a:gd name="connsiteY503" fmla="*/ 123825 h 1567814"/>
                  <a:gd name="connsiteX504" fmla="*/ 1528763 w 3623309"/>
                  <a:gd name="connsiteY504" fmla="*/ 123825 h 1567814"/>
                  <a:gd name="connsiteX505" fmla="*/ 1528763 w 3623309"/>
                  <a:gd name="connsiteY505" fmla="*/ 123825 h 1567814"/>
                  <a:gd name="connsiteX506" fmla="*/ 1528763 w 3623309"/>
                  <a:gd name="connsiteY506" fmla="*/ 122873 h 1567814"/>
                  <a:gd name="connsiteX507" fmla="*/ 1528763 w 3623309"/>
                  <a:gd name="connsiteY507" fmla="*/ 121920 h 1567814"/>
                  <a:gd name="connsiteX508" fmla="*/ 1528763 w 3623309"/>
                  <a:gd name="connsiteY508" fmla="*/ 121920 h 1567814"/>
                  <a:gd name="connsiteX509" fmla="*/ 1528763 w 3623309"/>
                  <a:gd name="connsiteY509" fmla="*/ 121920 h 1567814"/>
                  <a:gd name="connsiteX510" fmla="*/ 1528763 w 3623309"/>
                  <a:gd name="connsiteY510" fmla="*/ 121920 h 1567814"/>
                  <a:gd name="connsiteX511" fmla="*/ 1528763 w 3623309"/>
                  <a:gd name="connsiteY511" fmla="*/ 121920 h 1567814"/>
                  <a:gd name="connsiteX512" fmla="*/ 1528763 w 3623309"/>
                  <a:gd name="connsiteY512" fmla="*/ 121920 h 1567814"/>
                  <a:gd name="connsiteX513" fmla="*/ 1528763 w 3623309"/>
                  <a:gd name="connsiteY513" fmla="*/ 121920 h 1567814"/>
                  <a:gd name="connsiteX514" fmla="*/ 1528763 w 3623309"/>
                  <a:gd name="connsiteY514" fmla="*/ 121920 h 1567814"/>
                  <a:gd name="connsiteX515" fmla="*/ 1528763 w 3623309"/>
                  <a:gd name="connsiteY515" fmla="*/ 121920 h 1567814"/>
                  <a:gd name="connsiteX516" fmla="*/ 1530668 w 3623309"/>
                  <a:gd name="connsiteY516" fmla="*/ 121920 h 1567814"/>
                  <a:gd name="connsiteX517" fmla="*/ 1531620 w 3623309"/>
                  <a:gd name="connsiteY517" fmla="*/ 121920 h 1567814"/>
                  <a:gd name="connsiteX518" fmla="*/ 1531620 w 3623309"/>
                  <a:gd name="connsiteY518" fmla="*/ 121920 h 1567814"/>
                  <a:gd name="connsiteX519" fmla="*/ 1531620 w 3623309"/>
                  <a:gd name="connsiteY519" fmla="*/ 121920 h 1567814"/>
                  <a:gd name="connsiteX520" fmla="*/ 1531620 w 3623309"/>
                  <a:gd name="connsiteY520" fmla="*/ 121920 h 1567814"/>
                  <a:gd name="connsiteX521" fmla="*/ 1531620 w 3623309"/>
                  <a:gd name="connsiteY521" fmla="*/ 121920 h 1567814"/>
                  <a:gd name="connsiteX522" fmla="*/ 1531620 w 3623309"/>
                  <a:gd name="connsiteY522" fmla="*/ 121920 h 1567814"/>
                  <a:gd name="connsiteX523" fmla="*/ 1531620 w 3623309"/>
                  <a:gd name="connsiteY523" fmla="*/ 121920 h 1567814"/>
                  <a:gd name="connsiteX524" fmla="*/ 1531620 w 3623309"/>
                  <a:gd name="connsiteY524" fmla="*/ 121920 h 1567814"/>
                  <a:gd name="connsiteX525" fmla="*/ 1538288 w 3623309"/>
                  <a:gd name="connsiteY525" fmla="*/ 121920 h 1567814"/>
                  <a:gd name="connsiteX526" fmla="*/ 1546860 w 3623309"/>
                  <a:gd name="connsiteY526" fmla="*/ 122873 h 1567814"/>
                  <a:gd name="connsiteX527" fmla="*/ 1547813 w 3623309"/>
                  <a:gd name="connsiteY527" fmla="*/ 122873 h 1567814"/>
                  <a:gd name="connsiteX528" fmla="*/ 1548765 w 3623309"/>
                  <a:gd name="connsiteY528" fmla="*/ 122873 h 1567814"/>
                  <a:gd name="connsiteX529" fmla="*/ 1548765 w 3623309"/>
                  <a:gd name="connsiteY529" fmla="*/ 122873 h 1567814"/>
                  <a:gd name="connsiteX530" fmla="*/ 1548765 w 3623309"/>
                  <a:gd name="connsiteY530" fmla="*/ 122873 h 1567814"/>
                  <a:gd name="connsiteX531" fmla="*/ 1548765 w 3623309"/>
                  <a:gd name="connsiteY531" fmla="*/ 122873 h 1567814"/>
                  <a:gd name="connsiteX532" fmla="*/ 1548765 w 3623309"/>
                  <a:gd name="connsiteY532" fmla="*/ 122873 h 1567814"/>
                  <a:gd name="connsiteX533" fmla="*/ 1548765 w 3623309"/>
                  <a:gd name="connsiteY533" fmla="*/ 122873 h 1567814"/>
                  <a:gd name="connsiteX534" fmla="*/ 1548765 w 3623309"/>
                  <a:gd name="connsiteY534" fmla="*/ 122873 h 1567814"/>
                  <a:gd name="connsiteX535" fmla="*/ 1549718 w 3623309"/>
                  <a:gd name="connsiteY535" fmla="*/ 122873 h 1567814"/>
                  <a:gd name="connsiteX536" fmla="*/ 1562100 w 3623309"/>
                  <a:gd name="connsiteY536" fmla="*/ 121920 h 1567814"/>
                  <a:gd name="connsiteX537" fmla="*/ 1565910 w 3623309"/>
                  <a:gd name="connsiteY537" fmla="*/ 121920 h 1567814"/>
                  <a:gd name="connsiteX538" fmla="*/ 1565910 w 3623309"/>
                  <a:gd name="connsiteY538" fmla="*/ 121920 h 1567814"/>
                  <a:gd name="connsiteX539" fmla="*/ 1657350 w 3623309"/>
                  <a:gd name="connsiteY539" fmla="*/ 120968 h 1567814"/>
                  <a:gd name="connsiteX540" fmla="*/ 1582103 w 3623309"/>
                  <a:gd name="connsiteY540" fmla="*/ 125730 h 1567814"/>
                  <a:gd name="connsiteX541" fmla="*/ 1632585 w 3623309"/>
                  <a:gd name="connsiteY541" fmla="*/ 123825 h 1567814"/>
                  <a:gd name="connsiteX542" fmla="*/ 1659255 w 3623309"/>
                  <a:gd name="connsiteY542" fmla="*/ 122873 h 1567814"/>
                  <a:gd name="connsiteX543" fmla="*/ 1672590 w 3623309"/>
                  <a:gd name="connsiteY543" fmla="*/ 122873 h 1567814"/>
                  <a:gd name="connsiteX544" fmla="*/ 1679258 w 3623309"/>
                  <a:gd name="connsiteY544" fmla="*/ 122873 h 1567814"/>
                  <a:gd name="connsiteX545" fmla="*/ 1683068 w 3623309"/>
                  <a:gd name="connsiteY545" fmla="*/ 122873 h 1567814"/>
                  <a:gd name="connsiteX546" fmla="*/ 1685925 w 3623309"/>
                  <a:gd name="connsiteY546" fmla="*/ 122873 h 1567814"/>
                  <a:gd name="connsiteX547" fmla="*/ 1685925 w 3623309"/>
                  <a:gd name="connsiteY547" fmla="*/ 122873 h 1567814"/>
                  <a:gd name="connsiteX548" fmla="*/ 1695450 w 3623309"/>
                  <a:gd name="connsiteY548" fmla="*/ 120968 h 1567814"/>
                  <a:gd name="connsiteX549" fmla="*/ 1706880 w 3623309"/>
                  <a:gd name="connsiteY549" fmla="*/ 120015 h 1567814"/>
                  <a:gd name="connsiteX550" fmla="*/ 1728788 w 3623309"/>
                  <a:gd name="connsiteY550" fmla="*/ 119063 h 1567814"/>
                  <a:gd name="connsiteX551" fmla="*/ 1703070 w 3623309"/>
                  <a:gd name="connsiteY551" fmla="*/ 121920 h 1567814"/>
                  <a:gd name="connsiteX552" fmla="*/ 1687830 w 3623309"/>
                  <a:gd name="connsiteY552" fmla="*/ 124778 h 1567814"/>
                  <a:gd name="connsiteX553" fmla="*/ 1687830 w 3623309"/>
                  <a:gd name="connsiteY553" fmla="*/ 124778 h 1567814"/>
                  <a:gd name="connsiteX554" fmla="*/ 1688783 w 3623309"/>
                  <a:gd name="connsiteY554" fmla="*/ 125730 h 1567814"/>
                  <a:gd name="connsiteX555" fmla="*/ 1690688 w 3623309"/>
                  <a:gd name="connsiteY555" fmla="*/ 125730 h 1567814"/>
                  <a:gd name="connsiteX556" fmla="*/ 1791653 w 3623309"/>
                  <a:gd name="connsiteY556" fmla="*/ 118110 h 1567814"/>
                  <a:gd name="connsiteX557" fmla="*/ 1787843 w 3623309"/>
                  <a:gd name="connsiteY557" fmla="*/ 120015 h 1567814"/>
                  <a:gd name="connsiteX558" fmla="*/ 1888808 w 3623309"/>
                  <a:gd name="connsiteY558" fmla="*/ 113348 h 1567814"/>
                  <a:gd name="connsiteX559" fmla="*/ 1890713 w 3623309"/>
                  <a:gd name="connsiteY559" fmla="*/ 110490 h 1567814"/>
                  <a:gd name="connsiteX560" fmla="*/ 1880235 w 3623309"/>
                  <a:gd name="connsiteY560" fmla="*/ 110490 h 1567814"/>
                  <a:gd name="connsiteX561" fmla="*/ 1890713 w 3623309"/>
                  <a:gd name="connsiteY561" fmla="*/ 110490 h 1567814"/>
                  <a:gd name="connsiteX562" fmla="*/ 1916430 w 3623309"/>
                  <a:gd name="connsiteY562" fmla="*/ 114300 h 1567814"/>
                  <a:gd name="connsiteX563" fmla="*/ 1946910 w 3623309"/>
                  <a:gd name="connsiteY563" fmla="*/ 113348 h 1567814"/>
                  <a:gd name="connsiteX564" fmla="*/ 1948815 w 3623309"/>
                  <a:gd name="connsiteY564" fmla="*/ 113348 h 1567814"/>
                  <a:gd name="connsiteX565" fmla="*/ 1949768 w 3623309"/>
                  <a:gd name="connsiteY565" fmla="*/ 113348 h 1567814"/>
                  <a:gd name="connsiteX566" fmla="*/ 1947863 w 3623309"/>
                  <a:gd name="connsiteY566" fmla="*/ 113348 h 1567814"/>
                  <a:gd name="connsiteX567" fmla="*/ 1948815 w 3623309"/>
                  <a:gd name="connsiteY567" fmla="*/ 112395 h 1567814"/>
                  <a:gd name="connsiteX568" fmla="*/ 1950720 w 3623309"/>
                  <a:gd name="connsiteY568" fmla="*/ 112395 h 1567814"/>
                  <a:gd name="connsiteX569" fmla="*/ 1954530 w 3623309"/>
                  <a:gd name="connsiteY569" fmla="*/ 111443 h 1567814"/>
                  <a:gd name="connsiteX570" fmla="*/ 1968818 w 3623309"/>
                  <a:gd name="connsiteY570" fmla="*/ 109538 h 1567814"/>
                  <a:gd name="connsiteX571" fmla="*/ 1990725 w 3623309"/>
                  <a:gd name="connsiteY571" fmla="*/ 106680 h 1567814"/>
                  <a:gd name="connsiteX572" fmla="*/ 1962150 w 3623309"/>
                  <a:gd name="connsiteY572" fmla="*/ 106680 h 1567814"/>
                  <a:gd name="connsiteX573" fmla="*/ 1953578 w 3623309"/>
                  <a:gd name="connsiteY573" fmla="*/ 106680 h 1567814"/>
                  <a:gd name="connsiteX574" fmla="*/ 1949768 w 3623309"/>
                  <a:gd name="connsiteY574" fmla="*/ 106680 h 1567814"/>
                  <a:gd name="connsiteX575" fmla="*/ 1944053 w 3623309"/>
                  <a:gd name="connsiteY575" fmla="*/ 106680 h 1567814"/>
                  <a:gd name="connsiteX576" fmla="*/ 1949768 w 3623309"/>
                  <a:gd name="connsiteY576" fmla="*/ 105728 h 1567814"/>
                  <a:gd name="connsiteX577" fmla="*/ 1954530 w 3623309"/>
                  <a:gd name="connsiteY577" fmla="*/ 105728 h 1567814"/>
                  <a:gd name="connsiteX578" fmla="*/ 1963103 w 3623309"/>
                  <a:gd name="connsiteY578" fmla="*/ 104775 h 1567814"/>
                  <a:gd name="connsiteX579" fmla="*/ 1980248 w 3623309"/>
                  <a:gd name="connsiteY579" fmla="*/ 103823 h 1567814"/>
                  <a:gd name="connsiteX580" fmla="*/ 2016443 w 3623309"/>
                  <a:gd name="connsiteY580" fmla="*/ 101918 h 1567814"/>
                  <a:gd name="connsiteX581" fmla="*/ 2016443 w 3623309"/>
                  <a:gd name="connsiteY581" fmla="*/ 102870 h 1567814"/>
                  <a:gd name="connsiteX582" fmla="*/ 2016443 w 3623309"/>
                  <a:gd name="connsiteY582" fmla="*/ 102870 h 1567814"/>
                  <a:gd name="connsiteX583" fmla="*/ 2019300 w 3623309"/>
                  <a:gd name="connsiteY583" fmla="*/ 102870 h 1567814"/>
                  <a:gd name="connsiteX584" fmla="*/ 2025968 w 3623309"/>
                  <a:gd name="connsiteY584" fmla="*/ 102870 h 1567814"/>
                  <a:gd name="connsiteX585" fmla="*/ 2054543 w 3623309"/>
                  <a:gd name="connsiteY585" fmla="*/ 100965 h 1567814"/>
                  <a:gd name="connsiteX586" fmla="*/ 2026920 w 3623309"/>
                  <a:gd name="connsiteY586" fmla="*/ 103823 h 1567814"/>
                  <a:gd name="connsiteX587" fmla="*/ 2079308 w 3623309"/>
                  <a:gd name="connsiteY587" fmla="*/ 101918 h 1567814"/>
                  <a:gd name="connsiteX588" fmla="*/ 2105978 w 3623309"/>
                  <a:gd name="connsiteY588" fmla="*/ 100965 h 1567814"/>
                  <a:gd name="connsiteX589" fmla="*/ 2112645 w 3623309"/>
                  <a:gd name="connsiteY589" fmla="*/ 100965 h 1567814"/>
                  <a:gd name="connsiteX590" fmla="*/ 2116455 w 3623309"/>
                  <a:gd name="connsiteY590" fmla="*/ 100965 h 1567814"/>
                  <a:gd name="connsiteX591" fmla="*/ 2120265 w 3623309"/>
                  <a:gd name="connsiteY591" fmla="*/ 101918 h 1567814"/>
                  <a:gd name="connsiteX592" fmla="*/ 2121218 w 3623309"/>
                  <a:gd name="connsiteY592" fmla="*/ 102870 h 1567814"/>
                  <a:gd name="connsiteX593" fmla="*/ 2122170 w 3623309"/>
                  <a:gd name="connsiteY593" fmla="*/ 102870 h 1567814"/>
                  <a:gd name="connsiteX594" fmla="*/ 2125028 w 3623309"/>
                  <a:gd name="connsiteY594" fmla="*/ 102870 h 1567814"/>
                  <a:gd name="connsiteX595" fmla="*/ 2130743 w 3623309"/>
                  <a:gd name="connsiteY595" fmla="*/ 102870 h 1567814"/>
                  <a:gd name="connsiteX596" fmla="*/ 2130743 w 3623309"/>
                  <a:gd name="connsiteY596" fmla="*/ 102870 h 1567814"/>
                  <a:gd name="connsiteX597" fmla="*/ 2131695 w 3623309"/>
                  <a:gd name="connsiteY597" fmla="*/ 102870 h 1567814"/>
                  <a:gd name="connsiteX598" fmla="*/ 2133600 w 3623309"/>
                  <a:gd name="connsiteY598" fmla="*/ 102870 h 1567814"/>
                  <a:gd name="connsiteX599" fmla="*/ 2137410 w 3623309"/>
                  <a:gd name="connsiteY599" fmla="*/ 101918 h 1567814"/>
                  <a:gd name="connsiteX600" fmla="*/ 2145030 w 3623309"/>
                  <a:gd name="connsiteY600" fmla="*/ 100965 h 1567814"/>
                  <a:gd name="connsiteX601" fmla="*/ 2160270 w 3623309"/>
                  <a:gd name="connsiteY601" fmla="*/ 99060 h 1567814"/>
                  <a:gd name="connsiteX602" fmla="*/ 2190750 w 3623309"/>
                  <a:gd name="connsiteY602" fmla="*/ 96203 h 1567814"/>
                  <a:gd name="connsiteX603" fmla="*/ 2252663 w 3623309"/>
                  <a:gd name="connsiteY603" fmla="*/ 93345 h 1567814"/>
                  <a:gd name="connsiteX604" fmla="*/ 2252663 w 3623309"/>
                  <a:gd name="connsiteY604" fmla="*/ 94298 h 1567814"/>
                  <a:gd name="connsiteX605" fmla="*/ 2443163 w 3623309"/>
                  <a:gd name="connsiteY605" fmla="*/ 84773 h 1567814"/>
                  <a:gd name="connsiteX606" fmla="*/ 2470785 w 3623309"/>
                  <a:gd name="connsiteY606" fmla="*/ 80010 h 1567814"/>
                  <a:gd name="connsiteX607" fmla="*/ 2657475 w 3623309"/>
                  <a:gd name="connsiteY607" fmla="*/ 68580 h 1567814"/>
                  <a:gd name="connsiteX608" fmla="*/ 2642235 w 3623309"/>
                  <a:gd name="connsiteY608" fmla="*/ 71438 h 1567814"/>
                  <a:gd name="connsiteX609" fmla="*/ 2705100 w 3623309"/>
                  <a:gd name="connsiteY609" fmla="*/ 64770 h 1567814"/>
                  <a:gd name="connsiteX610" fmla="*/ 2706053 w 3623309"/>
                  <a:gd name="connsiteY610" fmla="*/ 68580 h 1567814"/>
                  <a:gd name="connsiteX611" fmla="*/ 2736533 w 3623309"/>
                  <a:gd name="connsiteY611" fmla="*/ 65723 h 1567814"/>
                  <a:gd name="connsiteX612" fmla="*/ 2762250 w 3623309"/>
                  <a:gd name="connsiteY612" fmla="*/ 60960 h 1567814"/>
                  <a:gd name="connsiteX613" fmla="*/ 2788920 w 3623309"/>
                  <a:gd name="connsiteY613" fmla="*/ 56198 h 1567814"/>
                  <a:gd name="connsiteX614" fmla="*/ 2839403 w 3623309"/>
                  <a:gd name="connsiteY614" fmla="*/ 51435 h 1567814"/>
                  <a:gd name="connsiteX615" fmla="*/ 2887980 w 3623309"/>
                  <a:gd name="connsiteY615" fmla="*/ 48578 h 1567814"/>
                  <a:gd name="connsiteX616" fmla="*/ 2872740 w 3623309"/>
                  <a:gd name="connsiteY616" fmla="*/ 52388 h 1567814"/>
                  <a:gd name="connsiteX617" fmla="*/ 3028950 w 3623309"/>
                  <a:gd name="connsiteY617" fmla="*/ 42863 h 1567814"/>
                  <a:gd name="connsiteX618" fmla="*/ 3006090 w 3623309"/>
                  <a:gd name="connsiteY618" fmla="*/ 43815 h 1567814"/>
                  <a:gd name="connsiteX619" fmla="*/ 3061335 w 3623309"/>
                  <a:gd name="connsiteY619" fmla="*/ 40005 h 1567814"/>
                  <a:gd name="connsiteX620" fmla="*/ 3125153 w 3623309"/>
                  <a:gd name="connsiteY620" fmla="*/ 35243 h 1567814"/>
                  <a:gd name="connsiteX621" fmla="*/ 3140393 w 3623309"/>
                  <a:gd name="connsiteY621" fmla="*/ 170498 h 1567814"/>
                  <a:gd name="connsiteX622" fmla="*/ 3140393 w 3623309"/>
                  <a:gd name="connsiteY622" fmla="*/ 170498 h 1567814"/>
                  <a:gd name="connsiteX623" fmla="*/ 3204210 w 3623309"/>
                  <a:gd name="connsiteY623" fmla="*/ 165735 h 1567814"/>
                  <a:gd name="connsiteX624" fmla="*/ 3231833 w 3623309"/>
                  <a:gd name="connsiteY624" fmla="*/ 410528 h 1567814"/>
                  <a:gd name="connsiteX625" fmla="*/ 3222308 w 3623309"/>
                  <a:gd name="connsiteY625" fmla="*/ 369570 h 1567814"/>
                  <a:gd name="connsiteX626" fmla="*/ 3229928 w 3623309"/>
                  <a:gd name="connsiteY626" fmla="*/ 447675 h 1567814"/>
                  <a:gd name="connsiteX627" fmla="*/ 3234690 w 3623309"/>
                  <a:gd name="connsiteY627" fmla="*/ 487680 h 1567814"/>
                  <a:gd name="connsiteX628" fmla="*/ 3235643 w 3623309"/>
                  <a:gd name="connsiteY628" fmla="*/ 492443 h 1567814"/>
                  <a:gd name="connsiteX629" fmla="*/ 3235643 w 3623309"/>
                  <a:gd name="connsiteY629" fmla="*/ 492443 h 1567814"/>
                  <a:gd name="connsiteX630" fmla="*/ 3239453 w 3623309"/>
                  <a:gd name="connsiteY630" fmla="*/ 497205 h 1567814"/>
                  <a:gd name="connsiteX631" fmla="*/ 3239453 w 3623309"/>
                  <a:gd name="connsiteY631" fmla="*/ 516255 h 1567814"/>
                  <a:gd name="connsiteX632" fmla="*/ 3241358 w 3623309"/>
                  <a:gd name="connsiteY632" fmla="*/ 527685 h 1567814"/>
                  <a:gd name="connsiteX633" fmla="*/ 3244215 w 3623309"/>
                  <a:gd name="connsiteY633" fmla="*/ 528638 h 1567814"/>
                  <a:gd name="connsiteX634" fmla="*/ 3244215 w 3623309"/>
                  <a:gd name="connsiteY634" fmla="*/ 531495 h 1567814"/>
                  <a:gd name="connsiteX635" fmla="*/ 3249930 w 3623309"/>
                  <a:gd name="connsiteY635" fmla="*/ 532448 h 1567814"/>
                  <a:gd name="connsiteX636" fmla="*/ 3248025 w 3623309"/>
                  <a:gd name="connsiteY636" fmla="*/ 537210 h 1567814"/>
                  <a:gd name="connsiteX637" fmla="*/ 3244215 w 3623309"/>
                  <a:gd name="connsiteY637" fmla="*/ 537210 h 1567814"/>
                  <a:gd name="connsiteX638" fmla="*/ 3245168 w 3623309"/>
                  <a:gd name="connsiteY638" fmla="*/ 569595 h 1567814"/>
                  <a:gd name="connsiteX639" fmla="*/ 3243263 w 3623309"/>
                  <a:gd name="connsiteY639" fmla="*/ 552450 h 1567814"/>
                  <a:gd name="connsiteX640" fmla="*/ 3250883 w 3623309"/>
                  <a:gd name="connsiteY640" fmla="*/ 612458 h 1567814"/>
                  <a:gd name="connsiteX641" fmla="*/ 3248978 w 3623309"/>
                  <a:gd name="connsiteY641" fmla="*/ 635318 h 1567814"/>
                  <a:gd name="connsiteX642" fmla="*/ 3253740 w 3623309"/>
                  <a:gd name="connsiteY642" fmla="*/ 655320 h 1567814"/>
                  <a:gd name="connsiteX643" fmla="*/ 3248978 w 3623309"/>
                  <a:gd name="connsiteY643" fmla="*/ 647700 h 1567814"/>
                  <a:gd name="connsiteX644" fmla="*/ 3264218 w 3623309"/>
                  <a:gd name="connsiteY644" fmla="*/ 796290 h 1567814"/>
                  <a:gd name="connsiteX645" fmla="*/ 3257550 w 3623309"/>
                  <a:gd name="connsiteY645" fmla="*/ 794385 h 1567814"/>
                  <a:gd name="connsiteX646" fmla="*/ 3256598 w 3623309"/>
                  <a:gd name="connsiteY646" fmla="*/ 820103 h 1567814"/>
                  <a:gd name="connsiteX647" fmla="*/ 3258503 w 3623309"/>
                  <a:gd name="connsiteY647" fmla="*/ 842010 h 1567814"/>
                  <a:gd name="connsiteX648" fmla="*/ 3263265 w 3623309"/>
                  <a:gd name="connsiteY648" fmla="*/ 881063 h 1567814"/>
                  <a:gd name="connsiteX649" fmla="*/ 3267075 w 3623309"/>
                  <a:gd name="connsiteY649" fmla="*/ 913448 h 1567814"/>
                  <a:gd name="connsiteX650" fmla="*/ 3268980 w 3623309"/>
                  <a:gd name="connsiteY650" fmla="*/ 961073 h 1567814"/>
                  <a:gd name="connsiteX651" fmla="*/ 3267075 w 3623309"/>
                  <a:gd name="connsiteY651" fmla="*/ 913448 h 1567814"/>
                  <a:gd name="connsiteX652" fmla="*/ 3263265 w 3623309"/>
                  <a:gd name="connsiteY652" fmla="*/ 881063 h 1567814"/>
                  <a:gd name="connsiteX653" fmla="*/ 3263265 w 3623309"/>
                  <a:gd name="connsiteY653" fmla="*/ 881063 h 1567814"/>
                  <a:gd name="connsiteX654" fmla="*/ 3264218 w 3623309"/>
                  <a:gd name="connsiteY654" fmla="*/ 957263 h 1567814"/>
                  <a:gd name="connsiteX655" fmla="*/ 3272790 w 3623309"/>
                  <a:gd name="connsiteY655" fmla="*/ 1018223 h 1567814"/>
                  <a:gd name="connsiteX656" fmla="*/ 3270885 w 3623309"/>
                  <a:gd name="connsiteY656" fmla="*/ 965835 h 1567814"/>
                  <a:gd name="connsiteX657" fmla="*/ 3274695 w 3623309"/>
                  <a:gd name="connsiteY657" fmla="*/ 1012508 h 1567814"/>
                  <a:gd name="connsiteX658" fmla="*/ 3277553 w 3623309"/>
                  <a:gd name="connsiteY658" fmla="*/ 1035368 h 1567814"/>
                  <a:gd name="connsiteX659" fmla="*/ 3278505 w 3623309"/>
                  <a:gd name="connsiteY659" fmla="*/ 1046798 h 1567814"/>
                  <a:gd name="connsiteX660" fmla="*/ 3278505 w 3623309"/>
                  <a:gd name="connsiteY660" fmla="*/ 1049655 h 1567814"/>
                  <a:gd name="connsiteX661" fmla="*/ 3278505 w 3623309"/>
                  <a:gd name="connsiteY661" fmla="*/ 1053465 h 1567814"/>
                  <a:gd name="connsiteX662" fmla="*/ 3278505 w 3623309"/>
                  <a:gd name="connsiteY662" fmla="*/ 1060133 h 1567814"/>
                  <a:gd name="connsiteX663" fmla="*/ 3278505 w 3623309"/>
                  <a:gd name="connsiteY663" fmla="*/ 1054418 h 1567814"/>
                  <a:gd name="connsiteX664" fmla="*/ 3278505 w 3623309"/>
                  <a:gd name="connsiteY664" fmla="*/ 1051560 h 1567814"/>
                  <a:gd name="connsiteX665" fmla="*/ 3278505 w 3623309"/>
                  <a:gd name="connsiteY665" fmla="*/ 1048703 h 1567814"/>
                  <a:gd name="connsiteX666" fmla="*/ 3276600 w 3623309"/>
                  <a:gd name="connsiteY666" fmla="*/ 1039178 h 1567814"/>
                  <a:gd name="connsiteX667" fmla="*/ 3273743 w 3623309"/>
                  <a:gd name="connsiteY667" fmla="*/ 1021080 h 1567814"/>
                  <a:gd name="connsiteX668" fmla="*/ 3274695 w 3623309"/>
                  <a:gd name="connsiteY668" fmla="*/ 1037273 h 1567814"/>
                  <a:gd name="connsiteX669" fmla="*/ 3275648 w 3623309"/>
                  <a:gd name="connsiteY669" fmla="*/ 1045845 h 1567814"/>
                  <a:gd name="connsiteX670" fmla="*/ 3275648 w 3623309"/>
                  <a:gd name="connsiteY670" fmla="*/ 1049655 h 1567814"/>
                  <a:gd name="connsiteX671" fmla="*/ 3275648 w 3623309"/>
                  <a:gd name="connsiteY671" fmla="*/ 1054418 h 1567814"/>
                  <a:gd name="connsiteX672" fmla="*/ 3275648 w 3623309"/>
                  <a:gd name="connsiteY672" fmla="*/ 1059180 h 1567814"/>
                  <a:gd name="connsiteX673" fmla="*/ 3275648 w 3623309"/>
                  <a:gd name="connsiteY673" fmla="*/ 1061085 h 1567814"/>
                  <a:gd name="connsiteX674" fmla="*/ 3274695 w 3623309"/>
                  <a:gd name="connsiteY674" fmla="*/ 1062990 h 1567814"/>
                  <a:gd name="connsiteX675" fmla="*/ 3274695 w 3623309"/>
                  <a:gd name="connsiteY675" fmla="*/ 1062990 h 1567814"/>
                  <a:gd name="connsiteX676" fmla="*/ 3274695 w 3623309"/>
                  <a:gd name="connsiteY676" fmla="*/ 1062038 h 1567814"/>
                  <a:gd name="connsiteX677" fmla="*/ 3273743 w 3623309"/>
                  <a:gd name="connsiteY677" fmla="*/ 1057275 h 1567814"/>
                  <a:gd name="connsiteX678" fmla="*/ 3272790 w 3623309"/>
                  <a:gd name="connsiteY678" fmla="*/ 1055370 h 1567814"/>
                  <a:gd name="connsiteX679" fmla="*/ 3272790 w 3623309"/>
                  <a:gd name="connsiteY679" fmla="*/ 1061085 h 1567814"/>
                  <a:gd name="connsiteX680" fmla="*/ 3276600 w 3623309"/>
                  <a:gd name="connsiteY680" fmla="*/ 1093470 h 1567814"/>
                  <a:gd name="connsiteX681" fmla="*/ 3280410 w 3623309"/>
                  <a:gd name="connsiteY681" fmla="*/ 1127760 h 1567814"/>
                  <a:gd name="connsiteX682" fmla="*/ 3281363 w 3623309"/>
                  <a:gd name="connsiteY682" fmla="*/ 1106805 h 1567814"/>
                  <a:gd name="connsiteX683" fmla="*/ 3285173 w 3623309"/>
                  <a:gd name="connsiteY683" fmla="*/ 1141095 h 1567814"/>
                  <a:gd name="connsiteX684" fmla="*/ 3285173 w 3623309"/>
                  <a:gd name="connsiteY684" fmla="*/ 1141095 h 1567814"/>
                  <a:gd name="connsiteX685" fmla="*/ 3286125 w 3623309"/>
                  <a:gd name="connsiteY685" fmla="*/ 1151573 h 1567814"/>
                  <a:gd name="connsiteX686" fmla="*/ 3286125 w 3623309"/>
                  <a:gd name="connsiteY686" fmla="*/ 1186815 h 1567814"/>
                  <a:gd name="connsiteX687" fmla="*/ 3283268 w 3623309"/>
                  <a:gd name="connsiteY687" fmla="*/ 1193483 h 1567814"/>
                  <a:gd name="connsiteX688" fmla="*/ 3291840 w 3623309"/>
                  <a:gd name="connsiteY688" fmla="*/ 1463993 h 1567814"/>
                  <a:gd name="connsiteX689" fmla="*/ 3291840 w 3623309"/>
                  <a:gd name="connsiteY689" fmla="*/ 1458278 h 1567814"/>
                  <a:gd name="connsiteX690" fmla="*/ 3291840 w 3623309"/>
                  <a:gd name="connsiteY690" fmla="*/ 1454468 h 1567814"/>
                  <a:gd name="connsiteX691" fmla="*/ 3290888 w 3623309"/>
                  <a:gd name="connsiteY691" fmla="*/ 1451610 h 1567814"/>
                  <a:gd name="connsiteX692" fmla="*/ 3289935 w 3623309"/>
                  <a:gd name="connsiteY692" fmla="*/ 1449705 h 1567814"/>
                  <a:gd name="connsiteX693" fmla="*/ 3290888 w 3623309"/>
                  <a:gd name="connsiteY693" fmla="*/ 1463993 h 1567814"/>
                  <a:gd name="connsiteX694" fmla="*/ 3290888 w 3623309"/>
                  <a:gd name="connsiteY694" fmla="*/ 1468755 h 1567814"/>
                  <a:gd name="connsiteX695" fmla="*/ 3289935 w 3623309"/>
                  <a:gd name="connsiteY695" fmla="*/ 1468755 h 1567814"/>
                  <a:gd name="connsiteX696" fmla="*/ 3288983 w 3623309"/>
                  <a:gd name="connsiteY696" fmla="*/ 1472565 h 1567814"/>
                  <a:gd name="connsiteX697" fmla="*/ 3288983 w 3623309"/>
                  <a:gd name="connsiteY697" fmla="*/ 1473518 h 1567814"/>
                  <a:gd name="connsiteX698" fmla="*/ 3288983 w 3623309"/>
                  <a:gd name="connsiteY698" fmla="*/ 1473518 h 1567814"/>
                  <a:gd name="connsiteX699" fmla="*/ 3288983 w 3623309"/>
                  <a:gd name="connsiteY699" fmla="*/ 1474470 h 1567814"/>
                  <a:gd name="connsiteX700" fmla="*/ 3288983 w 3623309"/>
                  <a:gd name="connsiteY700" fmla="*/ 1474470 h 1567814"/>
                  <a:gd name="connsiteX701" fmla="*/ 3288983 w 3623309"/>
                  <a:gd name="connsiteY701" fmla="*/ 1477328 h 1567814"/>
                  <a:gd name="connsiteX702" fmla="*/ 3288983 w 3623309"/>
                  <a:gd name="connsiteY702" fmla="*/ 1486853 h 1567814"/>
                  <a:gd name="connsiteX703" fmla="*/ 3288983 w 3623309"/>
                  <a:gd name="connsiteY703" fmla="*/ 1490663 h 1567814"/>
                  <a:gd name="connsiteX704" fmla="*/ 3293745 w 3623309"/>
                  <a:gd name="connsiteY704" fmla="*/ 1493520 h 1567814"/>
                  <a:gd name="connsiteX705" fmla="*/ 3295650 w 3623309"/>
                  <a:gd name="connsiteY705" fmla="*/ 1514475 h 1567814"/>
                  <a:gd name="connsiteX706" fmla="*/ 3297555 w 3623309"/>
                  <a:gd name="connsiteY706" fmla="*/ 1528763 h 1567814"/>
                  <a:gd name="connsiteX707" fmla="*/ 3295650 w 3623309"/>
                  <a:gd name="connsiteY707" fmla="*/ 1516380 h 1567814"/>
                  <a:gd name="connsiteX708" fmla="*/ 3294698 w 3623309"/>
                  <a:gd name="connsiteY708" fmla="*/ 1509713 h 1567814"/>
                  <a:gd name="connsiteX709" fmla="*/ 3293745 w 3623309"/>
                  <a:gd name="connsiteY709" fmla="*/ 1505903 h 1567814"/>
                  <a:gd name="connsiteX710" fmla="*/ 3294698 w 3623309"/>
                  <a:gd name="connsiteY710" fmla="*/ 1528763 h 1567814"/>
                  <a:gd name="connsiteX711" fmla="*/ 3295650 w 3623309"/>
                  <a:gd name="connsiteY711" fmla="*/ 1543050 h 1567814"/>
                  <a:gd name="connsiteX712" fmla="*/ 3297555 w 3623309"/>
                  <a:gd name="connsiteY712" fmla="*/ 1562100 h 1567814"/>
                  <a:gd name="connsiteX713" fmla="*/ 3298508 w 3623309"/>
                  <a:gd name="connsiteY713" fmla="*/ 1567815 h 1567814"/>
                  <a:gd name="connsiteX714" fmla="*/ 3615690 w 3623309"/>
                  <a:gd name="connsiteY714" fmla="*/ 1567815 h 1567814"/>
                  <a:gd name="connsiteX715" fmla="*/ 3615690 w 3623309"/>
                  <a:gd name="connsiteY715" fmla="*/ 0 h 1567814"/>
                  <a:gd name="connsiteX716" fmla="*/ 392430 w 3623309"/>
                  <a:gd name="connsiteY716" fmla="*/ 1185863 h 1567814"/>
                  <a:gd name="connsiteX717" fmla="*/ 389573 w 3623309"/>
                  <a:gd name="connsiteY717" fmla="*/ 1203960 h 1567814"/>
                  <a:gd name="connsiteX718" fmla="*/ 392430 w 3623309"/>
                  <a:gd name="connsiteY718" fmla="*/ 1185863 h 1567814"/>
                  <a:gd name="connsiteX719" fmla="*/ 807720 w 3623309"/>
                  <a:gd name="connsiteY719" fmla="*/ 135255 h 1567814"/>
                  <a:gd name="connsiteX720" fmla="*/ 803910 w 3623309"/>
                  <a:gd name="connsiteY720" fmla="*/ 136208 h 1567814"/>
                  <a:gd name="connsiteX721" fmla="*/ 807720 w 3623309"/>
                  <a:gd name="connsiteY721" fmla="*/ 135255 h 1567814"/>
                  <a:gd name="connsiteX722" fmla="*/ 810578 w 3623309"/>
                  <a:gd name="connsiteY722" fmla="*/ 134303 h 1567814"/>
                  <a:gd name="connsiteX723" fmla="*/ 905828 w 3623309"/>
                  <a:gd name="connsiteY723" fmla="*/ 133350 h 1567814"/>
                  <a:gd name="connsiteX724" fmla="*/ 807720 w 3623309"/>
                  <a:gd name="connsiteY724" fmla="*/ 135255 h 1567814"/>
                  <a:gd name="connsiteX725" fmla="*/ 3240405 w 3623309"/>
                  <a:gd name="connsiteY725" fmla="*/ 429578 h 1567814"/>
                  <a:gd name="connsiteX726" fmla="*/ 3245168 w 3623309"/>
                  <a:gd name="connsiteY726" fmla="*/ 443865 h 1567814"/>
                  <a:gd name="connsiteX727" fmla="*/ 3246120 w 3623309"/>
                  <a:gd name="connsiteY727" fmla="*/ 473393 h 1567814"/>
                  <a:gd name="connsiteX728" fmla="*/ 3240405 w 3623309"/>
                  <a:gd name="connsiteY728" fmla="*/ 429578 h 1567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</a:cxnLst>
                <a:rect l="l" t="t" r="r" b="b"/>
                <a:pathLst>
                  <a:path w="3623309" h="1567814">
                    <a:moveTo>
                      <a:pt x="3623310" y="0"/>
                    </a:moveTo>
                    <a:lnTo>
                      <a:pt x="0" y="0"/>
                    </a:lnTo>
                    <a:lnTo>
                      <a:pt x="0" y="1561148"/>
                    </a:lnTo>
                    <a:lnTo>
                      <a:pt x="384810" y="1561148"/>
                    </a:lnTo>
                    <a:cubicBezTo>
                      <a:pt x="384810" y="1561148"/>
                      <a:pt x="384810" y="1560195"/>
                      <a:pt x="384810" y="1560195"/>
                    </a:cubicBezTo>
                    <a:cubicBezTo>
                      <a:pt x="384810" y="1557338"/>
                      <a:pt x="384810" y="1556385"/>
                      <a:pt x="384810" y="1556385"/>
                    </a:cubicBezTo>
                    <a:cubicBezTo>
                      <a:pt x="384810" y="1556385"/>
                      <a:pt x="384810" y="1555433"/>
                      <a:pt x="384810" y="1555433"/>
                    </a:cubicBezTo>
                    <a:cubicBezTo>
                      <a:pt x="384810" y="1555433"/>
                      <a:pt x="384810" y="1556385"/>
                      <a:pt x="384810" y="1556385"/>
                    </a:cubicBezTo>
                    <a:cubicBezTo>
                      <a:pt x="383858" y="1552575"/>
                      <a:pt x="383858" y="1549718"/>
                      <a:pt x="383858" y="1547813"/>
                    </a:cubicBezTo>
                    <a:cubicBezTo>
                      <a:pt x="383858" y="1545908"/>
                      <a:pt x="383858" y="1543050"/>
                      <a:pt x="383858" y="1541145"/>
                    </a:cubicBezTo>
                    <a:lnTo>
                      <a:pt x="383858" y="1531620"/>
                    </a:lnTo>
                    <a:lnTo>
                      <a:pt x="395288" y="1529715"/>
                    </a:lnTo>
                    <a:cubicBezTo>
                      <a:pt x="397193" y="1529715"/>
                      <a:pt x="401003" y="1528763"/>
                      <a:pt x="403860" y="1527810"/>
                    </a:cubicBezTo>
                    <a:lnTo>
                      <a:pt x="395288" y="1530668"/>
                    </a:lnTo>
                    <a:lnTo>
                      <a:pt x="384810" y="1534478"/>
                    </a:lnTo>
                    <a:lnTo>
                      <a:pt x="385763" y="1540193"/>
                    </a:lnTo>
                    <a:lnTo>
                      <a:pt x="386715" y="1547813"/>
                    </a:lnTo>
                    <a:lnTo>
                      <a:pt x="387668" y="1551623"/>
                    </a:lnTo>
                    <a:cubicBezTo>
                      <a:pt x="387668" y="1552575"/>
                      <a:pt x="388620" y="1553528"/>
                      <a:pt x="388620" y="1554480"/>
                    </a:cubicBezTo>
                    <a:cubicBezTo>
                      <a:pt x="388620" y="1554480"/>
                      <a:pt x="388620" y="1554480"/>
                      <a:pt x="389573" y="1554480"/>
                    </a:cubicBezTo>
                    <a:cubicBezTo>
                      <a:pt x="389573" y="1554480"/>
                      <a:pt x="389573" y="1554480"/>
                      <a:pt x="389573" y="1554480"/>
                    </a:cubicBezTo>
                    <a:cubicBezTo>
                      <a:pt x="388620" y="1552575"/>
                      <a:pt x="389573" y="1551623"/>
                      <a:pt x="388620" y="1551623"/>
                    </a:cubicBezTo>
                    <a:cubicBezTo>
                      <a:pt x="388620" y="1549718"/>
                      <a:pt x="388620" y="1548765"/>
                      <a:pt x="388620" y="1547813"/>
                    </a:cubicBezTo>
                    <a:cubicBezTo>
                      <a:pt x="388620" y="1545908"/>
                      <a:pt x="388620" y="1543050"/>
                      <a:pt x="388620" y="1541145"/>
                    </a:cubicBezTo>
                    <a:lnTo>
                      <a:pt x="388620" y="1535430"/>
                    </a:lnTo>
                    <a:lnTo>
                      <a:pt x="395288" y="1534478"/>
                    </a:lnTo>
                    <a:cubicBezTo>
                      <a:pt x="399098" y="1533525"/>
                      <a:pt x="401955" y="1533525"/>
                      <a:pt x="404813" y="1532573"/>
                    </a:cubicBezTo>
                    <a:cubicBezTo>
                      <a:pt x="405765" y="1532573"/>
                      <a:pt x="407670" y="1531620"/>
                      <a:pt x="408623" y="1531620"/>
                    </a:cubicBezTo>
                    <a:cubicBezTo>
                      <a:pt x="410528" y="1531620"/>
                      <a:pt x="409575" y="1531620"/>
                      <a:pt x="412433" y="1530668"/>
                    </a:cubicBezTo>
                    <a:cubicBezTo>
                      <a:pt x="415290" y="1529715"/>
                      <a:pt x="415290" y="1529715"/>
                      <a:pt x="417195" y="1529715"/>
                    </a:cubicBezTo>
                    <a:cubicBezTo>
                      <a:pt x="418148" y="1529715"/>
                      <a:pt x="419100" y="1528763"/>
                      <a:pt x="420053" y="1528763"/>
                    </a:cubicBezTo>
                    <a:cubicBezTo>
                      <a:pt x="421958" y="1527810"/>
                      <a:pt x="423863" y="1526858"/>
                      <a:pt x="425768" y="1525905"/>
                    </a:cubicBezTo>
                    <a:cubicBezTo>
                      <a:pt x="432435" y="1521143"/>
                      <a:pt x="436245" y="1516380"/>
                      <a:pt x="438150" y="1512570"/>
                    </a:cubicBezTo>
                    <a:cubicBezTo>
                      <a:pt x="441960" y="1503998"/>
                      <a:pt x="441960" y="1497330"/>
                      <a:pt x="440055" y="1489710"/>
                    </a:cubicBezTo>
                    <a:cubicBezTo>
                      <a:pt x="438150" y="1475423"/>
                      <a:pt x="429578" y="1466850"/>
                      <a:pt x="421958" y="1461135"/>
                    </a:cubicBezTo>
                    <a:lnTo>
                      <a:pt x="423863" y="1459230"/>
                    </a:lnTo>
                    <a:cubicBezTo>
                      <a:pt x="421005" y="1457325"/>
                      <a:pt x="419100" y="1455420"/>
                      <a:pt x="416243" y="1454468"/>
                    </a:cubicBezTo>
                    <a:cubicBezTo>
                      <a:pt x="415290" y="1453515"/>
                      <a:pt x="414338" y="1453515"/>
                      <a:pt x="413385" y="1453515"/>
                    </a:cubicBezTo>
                    <a:lnTo>
                      <a:pt x="412433" y="1453515"/>
                    </a:lnTo>
                    <a:lnTo>
                      <a:pt x="412433" y="1453515"/>
                    </a:lnTo>
                    <a:lnTo>
                      <a:pt x="410528" y="1453515"/>
                    </a:lnTo>
                    <a:lnTo>
                      <a:pt x="409575" y="1453515"/>
                    </a:lnTo>
                    <a:cubicBezTo>
                      <a:pt x="406718" y="1452563"/>
                      <a:pt x="402908" y="1451610"/>
                      <a:pt x="400050" y="1450658"/>
                    </a:cubicBezTo>
                    <a:cubicBezTo>
                      <a:pt x="397193" y="1449705"/>
                      <a:pt x="393383" y="1448753"/>
                      <a:pt x="390525" y="1446848"/>
                    </a:cubicBezTo>
                    <a:cubicBezTo>
                      <a:pt x="390525" y="1443990"/>
                      <a:pt x="389573" y="1440180"/>
                      <a:pt x="389573" y="1437323"/>
                    </a:cubicBezTo>
                    <a:cubicBezTo>
                      <a:pt x="389573" y="1433513"/>
                      <a:pt x="389573" y="1430655"/>
                      <a:pt x="389573" y="1426845"/>
                    </a:cubicBezTo>
                    <a:cubicBezTo>
                      <a:pt x="389573" y="1423988"/>
                      <a:pt x="389573" y="1422083"/>
                      <a:pt x="389573" y="1419225"/>
                    </a:cubicBezTo>
                    <a:cubicBezTo>
                      <a:pt x="389573" y="1413510"/>
                      <a:pt x="389573" y="1407795"/>
                      <a:pt x="389573" y="1401128"/>
                    </a:cubicBezTo>
                    <a:cubicBezTo>
                      <a:pt x="389573" y="1394460"/>
                      <a:pt x="389573" y="1386840"/>
                      <a:pt x="389573" y="1378268"/>
                    </a:cubicBezTo>
                    <a:cubicBezTo>
                      <a:pt x="389573" y="1373505"/>
                      <a:pt x="389573" y="1369695"/>
                      <a:pt x="389573" y="1363980"/>
                    </a:cubicBezTo>
                    <a:cubicBezTo>
                      <a:pt x="389573" y="1361123"/>
                      <a:pt x="389573" y="1359218"/>
                      <a:pt x="389573" y="1356360"/>
                    </a:cubicBezTo>
                    <a:lnTo>
                      <a:pt x="389573" y="1352550"/>
                    </a:lnTo>
                    <a:cubicBezTo>
                      <a:pt x="389573" y="1350645"/>
                      <a:pt x="389573" y="1348740"/>
                      <a:pt x="389573" y="1346835"/>
                    </a:cubicBezTo>
                    <a:cubicBezTo>
                      <a:pt x="388620" y="1332548"/>
                      <a:pt x="387668" y="1333500"/>
                      <a:pt x="386715" y="1335405"/>
                    </a:cubicBezTo>
                    <a:cubicBezTo>
                      <a:pt x="386715" y="1336358"/>
                      <a:pt x="385763" y="1337310"/>
                      <a:pt x="385763" y="1336358"/>
                    </a:cubicBezTo>
                    <a:cubicBezTo>
                      <a:pt x="385763" y="1335405"/>
                      <a:pt x="385763" y="1334453"/>
                      <a:pt x="384810" y="1332548"/>
                    </a:cubicBezTo>
                    <a:cubicBezTo>
                      <a:pt x="384810" y="1331595"/>
                      <a:pt x="384810" y="1330643"/>
                      <a:pt x="384810" y="1328738"/>
                    </a:cubicBezTo>
                    <a:cubicBezTo>
                      <a:pt x="384810" y="1328738"/>
                      <a:pt x="384810" y="1327785"/>
                      <a:pt x="384810" y="1327785"/>
                    </a:cubicBezTo>
                    <a:lnTo>
                      <a:pt x="385763" y="1327785"/>
                    </a:lnTo>
                    <a:cubicBezTo>
                      <a:pt x="386715" y="1327785"/>
                      <a:pt x="387668" y="1327785"/>
                      <a:pt x="388620" y="1326833"/>
                    </a:cubicBezTo>
                    <a:cubicBezTo>
                      <a:pt x="395288" y="1325880"/>
                      <a:pt x="402908" y="1324928"/>
                      <a:pt x="409575" y="1323975"/>
                    </a:cubicBezTo>
                    <a:lnTo>
                      <a:pt x="410528" y="1323975"/>
                    </a:lnTo>
                    <a:lnTo>
                      <a:pt x="411480" y="1323975"/>
                    </a:lnTo>
                    <a:lnTo>
                      <a:pt x="411480" y="1323975"/>
                    </a:lnTo>
                    <a:cubicBezTo>
                      <a:pt x="411480" y="1323975"/>
                      <a:pt x="411480" y="1323975"/>
                      <a:pt x="411480" y="1323975"/>
                    </a:cubicBezTo>
                    <a:lnTo>
                      <a:pt x="412433" y="1323975"/>
                    </a:lnTo>
                    <a:lnTo>
                      <a:pt x="414338" y="1323975"/>
                    </a:lnTo>
                    <a:cubicBezTo>
                      <a:pt x="416243" y="1323023"/>
                      <a:pt x="417195" y="1323023"/>
                      <a:pt x="418148" y="1323023"/>
                    </a:cubicBezTo>
                    <a:cubicBezTo>
                      <a:pt x="421958" y="1321118"/>
                      <a:pt x="426720" y="1318260"/>
                      <a:pt x="429578" y="1316355"/>
                    </a:cubicBezTo>
                    <a:cubicBezTo>
                      <a:pt x="436245" y="1310640"/>
                      <a:pt x="439103" y="1304925"/>
                      <a:pt x="441008" y="1299210"/>
                    </a:cubicBezTo>
                    <a:cubicBezTo>
                      <a:pt x="441008" y="1299210"/>
                      <a:pt x="441008" y="1298258"/>
                      <a:pt x="441008" y="1298258"/>
                    </a:cubicBezTo>
                    <a:cubicBezTo>
                      <a:pt x="441008" y="1297305"/>
                      <a:pt x="441960" y="1296353"/>
                      <a:pt x="441960" y="1296353"/>
                    </a:cubicBezTo>
                    <a:lnTo>
                      <a:pt x="442913" y="1295400"/>
                    </a:lnTo>
                    <a:cubicBezTo>
                      <a:pt x="442913" y="1295400"/>
                      <a:pt x="442913" y="1295400"/>
                      <a:pt x="442913" y="1295400"/>
                    </a:cubicBezTo>
                    <a:lnTo>
                      <a:pt x="442913" y="1295400"/>
                    </a:lnTo>
                    <a:cubicBezTo>
                      <a:pt x="442913" y="1295400"/>
                      <a:pt x="442913" y="1294448"/>
                      <a:pt x="442913" y="1294448"/>
                    </a:cubicBezTo>
                    <a:lnTo>
                      <a:pt x="442913" y="1291590"/>
                    </a:lnTo>
                    <a:cubicBezTo>
                      <a:pt x="442913" y="1290638"/>
                      <a:pt x="442913" y="1288733"/>
                      <a:pt x="442913" y="1287780"/>
                    </a:cubicBezTo>
                    <a:cubicBezTo>
                      <a:pt x="441960" y="1283018"/>
                      <a:pt x="441008" y="1277303"/>
                      <a:pt x="438150" y="1272540"/>
                    </a:cubicBezTo>
                    <a:cubicBezTo>
                      <a:pt x="436245" y="1267778"/>
                      <a:pt x="431483" y="1263015"/>
                      <a:pt x="426720" y="1259205"/>
                    </a:cubicBezTo>
                    <a:cubicBezTo>
                      <a:pt x="423863" y="1257300"/>
                      <a:pt x="421005" y="1255395"/>
                      <a:pt x="417195" y="1254443"/>
                    </a:cubicBezTo>
                    <a:cubicBezTo>
                      <a:pt x="413385" y="1253490"/>
                      <a:pt x="412433" y="1252538"/>
                      <a:pt x="407670" y="1252538"/>
                    </a:cubicBezTo>
                    <a:lnTo>
                      <a:pt x="407670" y="1249680"/>
                    </a:lnTo>
                    <a:cubicBezTo>
                      <a:pt x="407670" y="1249680"/>
                      <a:pt x="407670" y="1249680"/>
                      <a:pt x="407670" y="1249680"/>
                    </a:cubicBezTo>
                    <a:lnTo>
                      <a:pt x="407670" y="1248728"/>
                    </a:lnTo>
                    <a:cubicBezTo>
                      <a:pt x="407670" y="1248728"/>
                      <a:pt x="407670" y="1248728"/>
                      <a:pt x="407670" y="1248728"/>
                    </a:cubicBezTo>
                    <a:lnTo>
                      <a:pt x="407670" y="1248728"/>
                    </a:lnTo>
                    <a:cubicBezTo>
                      <a:pt x="406718" y="1248728"/>
                      <a:pt x="405765" y="1247775"/>
                      <a:pt x="404813" y="1247775"/>
                    </a:cubicBezTo>
                    <a:lnTo>
                      <a:pt x="404813" y="1246823"/>
                    </a:lnTo>
                    <a:cubicBezTo>
                      <a:pt x="401955" y="1245870"/>
                      <a:pt x="398145" y="1245870"/>
                      <a:pt x="395288" y="1244918"/>
                    </a:cubicBezTo>
                    <a:cubicBezTo>
                      <a:pt x="394335" y="1238250"/>
                      <a:pt x="394335" y="1230630"/>
                      <a:pt x="394335" y="1223963"/>
                    </a:cubicBezTo>
                    <a:cubicBezTo>
                      <a:pt x="394335" y="1219200"/>
                      <a:pt x="394335" y="1214438"/>
                      <a:pt x="393383" y="1209675"/>
                    </a:cubicBezTo>
                    <a:cubicBezTo>
                      <a:pt x="394335" y="1209675"/>
                      <a:pt x="394335" y="1213485"/>
                      <a:pt x="395288" y="1219200"/>
                    </a:cubicBezTo>
                    <a:cubicBezTo>
                      <a:pt x="395288" y="1222058"/>
                      <a:pt x="395288" y="1225868"/>
                      <a:pt x="395288" y="1230630"/>
                    </a:cubicBezTo>
                    <a:cubicBezTo>
                      <a:pt x="395288" y="1235393"/>
                      <a:pt x="395288" y="1240155"/>
                      <a:pt x="396240" y="1243965"/>
                    </a:cubicBezTo>
                    <a:cubicBezTo>
                      <a:pt x="399098" y="1244918"/>
                      <a:pt x="401955" y="1244918"/>
                      <a:pt x="404813" y="1245870"/>
                    </a:cubicBezTo>
                    <a:lnTo>
                      <a:pt x="404813" y="1243965"/>
                    </a:lnTo>
                    <a:cubicBezTo>
                      <a:pt x="402908" y="1243965"/>
                      <a:pt x="401003" y="1243013"/>
                      <a:pt x="398145" y="1243013"/>
                    </a:cubicBezTo>
                    <a:cubicBezTo>
                      <a:pt x="397193" y="1240155"/>
                      <a:pt x="397193" y="1235393"/>
                      <a:pt x="397193" y="1231583"/>
                    </a:cubicBezTo>
                    <a:lnTo>
                      <a:pt x="396240" y="1221105"/>
                    </a:lnTo>
                    <a:cubicBezTo>
                      <a:pt x="397193" y="1224915"/>
                      <a:pt x="397193" y="1226820"/>
                      <a:pt x="397193" y="1229678"/>
                    </a:cubicBezTo>
                    <a:cubicBezTo>
                      <a:pt x="398145" y="1232535"/>
                      <a:pt x="397193" y="1236345"/>
                      <a:pt x="399098" y="1242060"/>
                    </a:cubicBezTo>
                    <a:cubicBezTo>
                      <a:pt x="401003" y="1242060"/>
                      <a:pt x="401955" y="1243013"/>
                      <a:pt x="403860" y="1243013"/>
                    </a:cubicBezTo>
                    <a:lnTo>
                      <a:pt x="403860" y="1242060"/>
                    </a:lnTo>
                    <a:cubicBezTo>
                      <a:pt x="402908" y="1242060"/>
                      <a:pt x="401003" y="1241108"/>
                      <a:pt x="400050" y="1241108"/>
                    </a:cubicBezTo>
                    <a:cubicBezTo>
                      <a:pt x="399098" y="1234440"/>
                      <a:pt x="400050" y="1223963"/>
                      <a:pt x="399098" y="1216343"/>
                    </a:cubicBezTo>
                    <a:cubicBezTo>
                      <a:pt x="398145" y="1207770"/>
                      <a:pt x="398145" y="1197293"/>
                      <a:pt x="398145" y="1186815"/>
                    </a:cubicBezTo>
                    <a:cubicBezTo>
                      <a:pt x="396240" y="1184910"/>
                      <a:pt x="394335" y="1185863"/>
                      <a:pt x="391478" y="1194435"/>
                    </a:cubicBezTo>
                    <a:cubicBezTo>
                      <a:pt x="391478" y="1193483"/>
                      <a:pt x="392430" y="1191578"/>
                      <a:pt x="392430" y="1187768"/>
                    </a:cubicBezTo>
                    <a:cubicBezTo>
                      <a:pt x="391478" y="1181100"/>
                      <a:pt x="391478" y="1173480"/>
                      <a:pt x="390525" y="1165860"/>
                    </a:cubicBezTo>
                    <a:cubicBezTo>
                      <a:pt x="389573" y="1157288"/>
                      <a:pt x="389573" y="1151573"/>
                      <a:pt x="389573" y="1135380"/>
                    </a:cubicBezTo>
                    <a:lnTo>
                      <a:pt x="389573" y="1129665"/>
                    </a:lnTo>
                    <a:lnTo>
                      <a:pt x="389573" y="1128713"/>
                    </a:lnTo>
                    <a:lnTo>
                      <a:pt x="389573" y="1127760"/>
                    </a:lnTo>
                    <a:lnTo>
                      <a:pt x="390525" y="1127760"/>
                    </a:lnTo>
                    <a:lnTo>
                      <a:pt x="393383" y="1126808"/>
                    </a:lnTo>
                    <a:lnTo>
                      <a:pt x="405765" y="1124903"/>
                    </a:lnTo>
                    <a:lnTo>
                      <a:pt x="411480" y="1123950"/>
                    </a:lnTo>
                    <a:lnTo>
                      <a:pt x="413385" y="1123950"/>
                    </a:lnTo>
                    <a:lnTo>
                      <a:pt x="413385" y="1123950"/>
                    </a:lnTo>
                    <a:cubicBezTo>
                      <a:pt x="412433" y="1122045"/>
                      <a:pt x="418148" y="1137285"/>
                      <a:pt x="416243" y="1130618"/>
                    </a:cubicBezTo>
                    <a:lnTo>
                      <a:pt x="416243" y="1130618"/>
                    </a:lnTo>
                    <a:lnTo>
                      <a:pt x="416243" y="1130618"/>
                    </a:lnTo>
                    <a:lnTo>
                      <a:pt x="416243" y="1130618"/>
                    </a:lnTo>
                    <a:lnTo>
                      <a:pt x="416243" y="1129665"/>
                    </a:lnTo>
                    <a:lnTo>
                      <a:pt x="416243" y="1129665"/>
                    </a:lnTo>
                    <a:lnTo>
                      <a:pt x="416243" y="1129665"/>
                    </a:lnTo>
                    <a:lnTo>
                      <a:pt x="416243" y="1129665"/>
                    </a:lnTo>
                    <a:cubicBezTo>
                      <a:pt x="417195" y="1130618"/>
                      <a:pt x="410528" y="1120140"/>
                      <a:pt x="413385" y="1123950"/>
                    </a:cubicBezTo>
                    <a:lnTo>
                      <a:pt x="413385" y="1123950"/>
                    </a:lnTo>
                    <a:cubicBezTo>
                      <a:pt x="416243" y="1122998"/>
                      <a:pt x="418148" y="1122045"/>
                      <a:pt x="419100" y="1122045"/>
                    </a:cubicBezTo>
                    <a:cubicBezTo>
                      <a:pt x="425768" y="1119188"/>
                      <a:pt x="432435" y="1113473"/>
                      <a:pt x="436245" y="1107758"/>
                    </a:cubicBezTo>
                    <a:cubicBezTo>
                      <a:pt x="440055" y="1102043"/>
                      <a:pt x="441960" y="1095375"/>
                      <a:pt x="442913" y="1087755"/>
                    </a:cubicBezTo>
                    <a:cubicBezTo>
                      <a:pt x="442913" y="1084898"/>
                      <a:pt x="441960" y="1081088"/>
                      <a:pt x="441008" y="1078230"/>
                    </a:cubicBezTo>
                    <a:cubicBezTo>
                      <a:pt x="441008" y="1076325"/>
                      <a:pt x="440055" y="1075373"/>
                      <a:pt x="439103" y="1073468"/>
                    </a:cubicBezTo>
                    <a:cubicBezTo>
                      <a:pt x="439103" y="1072515"/>
                      <a:pt x="438150" y="1072515"/>
                      <a:pt x="438150" y="1070610"/>
                    </a:cubicBezTo>
                    <a:cubicBezTo>
                      <a:pt x="437198" y="1068705"/>
                      <a:pt x="436245" y="1067753"/>
                      <a:pt x="434340" y="1065848"/>
                    </a:cubicBezTo>
                    <a:cubicBezTo>
                      <a:pt x="432435" y="1062990"/>
                      <a:pt x="426720" y="1059180"/>
                      <a:pt x="421005" y="1056323"/>
                    </a:cubicBezTo>
                    <a:cubicBezTo>
                      <a:pt x="420053" y="1055370"/>
                      <a:pt x="420053" y="1055370"/>
                      <a:pt x="419100" y="1054418"/>
                    </a:cubicBezTo>
                    <a:cubicBezTo>
                      <a:pt x="419100" y="1054418"/>
                      <a:pt x="419100" y="1054418"/>
                      <a:pt x="419100" y="1054418"/>
                    </a:cubicBezTo>
                    <a:lnTo>
                      <a:pt x="416243" y="1052513"/>
                    </a:lnTo>
                    <a:lnTo>
                      <a:pt x="417195" y="1052513"/>
                    </a:lnTo>
                    <a:cubicBezTo>
                      <a:pt x="415290" y="1050608"/>
                      <a:pt x="414338" y="1048703"/>
                      <a:pt x="412433" y="1047750"/>
                    </a:cubicBezTo>
                    <a:lnTo>
                      <a:pt x="409575" y="1046798"/>
                    </a:lnTo>
                    <a:cubicBezTo>
                      <a:pt x="406718" y="1045845"/>
                      <a:pt x="403860" y="1044893"/>
                      <a:pt x="400050" y="1043940"/>
                    </a:cubicBezTo>
                    <a:cubicBezTo>
                      <a:pt x="397193" y="1042988"/>
                      <a:pt x="393383" y="1042035"/>
                      <a:pt x="390525" y="1041083"/>
                    </a:cubicBezTo>
                    <a:lnTo>
                      <a:pt x="387668" y="1040130"/>
                    </a:lnTo>
                    <a:cubicBezTo>
                      <a:pt x="387668" y="1040130"/>
                      <a:pt x="386715" y="1040130"/>
                      <a:pt x="386715" y="1040130"/>
                    </a:cubicBezTo>
                    <a:lnTo>
                      <a:pt x="386715" y="1039178"/>
                    </a:lnTo>
                    <a:lnTo>
                      <a:pt x="385763" y="1034415"/>
                    </a:lnTo>
                    <a:cubicBezTo>
                      <a:pt x="384810" y="1031558"/>
                      <a:pt x="383858" y="1028700"/>
                      <a:pt x="383858" y="1024890"/>
                    </a:cubicBezTo>
                    <a:cubicBezTo>
                      <a:pt x="383858" y="1022033"/>
                      <a:pt x="383858" y="1018223"/>
                      <a:pt x="382905" y="1015365"/>
                    </a:cubicBezTo>
                    <a:cubicBezTo>
                      <a:pt x="381953" y="1007745"/>
                      <a:pt x="381953" y="1000125"/>
                      <a:pt x="381000" y="992505"/>
                    </a:cubicBezTo>
                    <a:cubicBezTo>
                      <a:pt x="381953" y="980123"/>
                      <a:pt x="383858" y="983933"/>
                      <a:pt x="384810" y="982028"/>
                    </a:cubicBezTo>
                    <a:cubicBezTo>
                      <a:pt x="385763" y="981075"/>
                      <a:pt x="385763" y="978218"/>
                      <a:pt x="385763" y="971550"/>
                    </a:cubicBezTo>
                    <a:cubicBezTo>
                      <a:pt x="385763" y="967740"/>
                      <a:pt x="385763" y="963930"/>
                      <a:pt x="385763" y="958215"/>
                    </a:cubicBezTo>
                    <a:cubicBezTo>
                      <a:pt x="385763" y="955358"/>
                      <a:pt x="385763" y="951548"/>
                      <a:pt x="385763" y="948690"/>
                    </a:cubicBezTo>
                    <a:cubicBezTo>
                      <a:pt x="385763" y="947738"/>
                      <a:pt x="385763" y="946785"/>
                      <a:pt x="385763" y="945833"/>
                    </a:cubicBezTo>
                    <a:cubicBezTo>
                      <a:pt x="385763" y="943928"/>
                      <a:pt x="385763" y="942975"/>
                      <a:pt x="385763" y="941070"/>
                    </a:cubicBezTo>
                    <a:cubicBezTo>
                      <a:pt x="385763" y="938213"/>
                      <a:pt x="385763" y="934403"/>
                      <a:pt x="385763" y="931545"/>
                    </a:cubicBezTo>
                    <a:cubicBezTo>
                      <a:pt x="384810" y="921068"/>
                      <a:pt x="382905" y="927735"/>
                      <a:pt x="381000" y="924878"/>
                    </a:cubicBezTo>
                    <a:cubicBezTo>
                      <a:pt x="381000" y="923925"/>
                      <a:pt x="380048" y="922973"/>
                      <a:pt x="380048" y="920115"/>
                    </a:cubicBezTo>
                    <a:cubicBezTo>
                      <a:pt x="380048" y="919163"/>
                      <a:pt x="380048" y="918210"/>
                      <a:pt x="380048" y="918210"/>
                    </a:cubicBezTo>
                    <a:cubicBezTo>
                      <a:pt x="381000" y="918210"/>
                      <a:pt x="381953" y="918210"/>
                      <a:pt x="382905" y="917258"/>
                    </a:cubicBezTo>
                    <a:cubicBezTo>
                      <a:pt x="384810" y="917258"/>
                      <a:pt x="386715" y="916305"/>
                      <a:pt x="389573" y="915353"/>
                    </a:cubicBezTo>
                    <a:cubicBezTo>
                      <a:pt x="392430" y="914400"/>
                      <a:pt x="395288" y="914400"/>
                      <a:pt x="399098" y="913448"/>
                    </a:cubicBezTo>
                    <a:cubicBezTo>
                      <a:pt x="401003" y="913448"/>
                      <a:pt x="402908" y="912495"/>
                      <a:pt x="404813" y="912495"/>
                    </a:cubicBezTo>
                    <a:cubicBezTo>
                      <a:pt x="405765" y="912495"/>
                      <a:pt x="406718" y="912495"/>
                      <a:pt x="407670" y="911543"/>
                    </a:cubicBezTo>
                    <a:cubicBezTo>
                      <a:pt x="408623" y="911543"/>
                      <a:pt x="408623" y="911543"/>
                      <a:pt x="408623" y="910590"/>
                    </a:cubicBezTo>
                    <a:cubicBezTo>
                      <a:pt x="410528" y="909638"/>
                      <a:pt x="412433" y="908685"/>
                      <a:pt x="414338" y="908685"/>
                    </a:cubicBezTo>
                    <a:cubicBezTo>
                      <a:pt x="416243" y="907733"/>
                      <a:pt x="419100" y="906780"/>
                      <a:pt x="421005" y="904875"/>
                    </a:cubicBezTo>
                    <a:cubicBezTo>
                      <a:pt x="421005" y="904875"/>
                      <a:pt x="419100" y="906780"/>
                      <a:pt x="416243" y="908685"/>
                    </a:cubicBezTo>
                    <a:cubicBezTo>
                      <a:pt x="414338" y="909638"/>
                      <a:pt x="413385" y="910590"/>
                      <a:pt x="411480" y="911543"/>
                    </a:cubicBezTo>
                    <a:cubicBezTo>
                      <a:pt x="409575" y="912495"/>
                      <a:pt x="409575" y="913448"/>
                      <a:pt x="402908" y="914400"/>
                    </a:cubicBezTo>
                    <a:cubicBezTo>
                      <a:pt x="384810" y="918210"/>
                      <a:pt x="375285" y="921068"/>
                      <a:pt x="401003" y="917258"/>
                    </a:cubicBezTo>
                    <a:cubicBezTo>
                      <a:pt x="403860" y="916305"/>
                      <a:pt x="405765" y="916305"/>
                      <a:pt x="408623" y="916305"/>
                    </a:cubicBezTo>
                    <a:cubicBezTo>
                      <a:pt x="409575" y="916305"/>
                      <a:pt x="410528" y="915353"/>
                      <a:pt x="411480" y="915353"/>
                    </a:cubicBezTo>
                    <a:cubicBezTo>
                      <a:pt x="413385" y="914400"/>
                      <a:pt x="414338" y="914400"/>
                      <a:pt x="416243" y="913448"/>
                    </a:cubicBezTo>
                    <a:cubicBezTo>
                      <a:pt x="419100" y="911543"/>
                      <a:pt x="421005" y="910590"/>
                      <a:pt x="422910" y="908685"/>
                    </a:cubicBezTo>
                    <a:cubicBezTo>
                      <a:pt x="426720" y="905828"/>
                      <a:pt x="427673" y="903923"/>
                      <a:pt x="429578" y="902970"/>
                    </a:cubicBezTo>
                    <a:lnTo>
                      <a:pt x="433388" y="905828"/>
                    </a:lnTo>
                    <a:cubicBezTo>
                      <a:pt x="434340" y="904875"/>
                      <a:pt x="434340" y="904875"/>
                      <a:pt x="435293" y="903923"/>
                    </a:cubicBezTo>
                    <a:cubicBezTo>
                      <a:pt x="435293" y="903923"/>
                      <a:pt x="435293" y="902970"/>
                      <a:pt x="435293" y="902970"/>
                    </a:cubicBezTo>
                    <a:cubicBezTo>
                      <a:pt x="435293" y="902018"/>
                      <a:pt x="435293" y="901065"/>
                      <a:pt x="435293" y="899160"/>
                    </a:cubicBezTo>
                    <a:cubicBezTo>
                      <a:pt x="435293" y="895350"/>
                      <a:pt x="437198" y="890588"/>
                      <a:pt x="438150" y="887730"/>
                    </a:cubicBezTo>
                    <a:cubicBezTo>
                      <a:pt x="438150" y="885825"/>
                      <a:pt x="439103" y="883920"/>
                      <a:pt x="439103" y="882015"/>
                    </a:cubicBezTo>
                    <a:lnTo>
                      <a:pt x="446723" y="881063"/>
                    </a:lnTo>
                    <a:lnTo>
                      <a:pt x="441960" y="880110"/>
                    </a:lnTo>
                    <a:lnTo>
                      <a:pt x="441960" y="880110"/>
                    </a:lnTo>
                    <a:lnTo>
                      <a:pt x="441960" y="880110"/>
                    </a:lnTo>
                    <a:cubicBezTo>
                      <a:pt x="441960" y="879158"/>
                      <a:pt x="441960" y="878205"/>
                      <a:pt x="441960" y="877253"/>
                    </a:cubicBezTo>
                    <a:cubicBezTo>
                      <a:pt x="441960" y="876300"/>
                      <a:pt x="441960" y="875348"/>
                      <a:pt x="441960" y="873443"/>
                    </a:cubicBezTo>
                    <a:cubicBezTo>
                      <a:pt x="441960" y="873443"/>
                      <a:pt x="441960" y="873443"/>
                      <a:pt x="441960" y="873443"/>
                    </a:cubicBezTo>
                    <a:lnTo>
                      <a:pt x="441960" y="873443"/>
                    </a:lnTo>
                    <a:lnTo>
                      <a:pt x="439103" y="866775"/>
                    </a:lnTo>
                    <a:cubicBezTo>
                      <a:pt x="438150" y="865823"/>
                      <a:pt x="437198" y="863918"/>
                      <a:pt x="435293" y="863918"/>
                    </a:cubicBezTo>
                    <a:lnTo>
                      <a:pt x="433388" y="862013"/>
                    </a:lnTo>
                    <a:lnTo>
                      <a:pt x="432435" y="859155"/>
                    </a:lnTo>
                    <a:cubicBezTo>
                      <a:pt x="432435" y="858203"/>
                      <a:pt x="431483" y="856298"/>
                      <a:pt x="431483" y="854393"/>
                    </a:cubicBezTo>
                    <a:cubicBezTo>
                      <a:pt x="430530" y="853440"/>
                      <a:pt x="430530" y="853440"/>
                      <a:pt x="429578" y="852488"/>
                    </a:cubicBezTo>
                    <a:cubicBezTo>
                      <a:pt x="428625" y="851535"/>
                      <a:pt x="427673" y="850583"/>
                      <a:pt x="426720" y="849630"/>
                    </a:cubicBezTo>
                    <a:cubicBezTo>
                      <a:pt x="424815" y="848678"/>
                      <a:pt x="423863" y="846773"/>
                      <a:pt x="421958" y="845820"/>
                    </a:cubicBezTo>
                    <a:cubicBezTo>
                      <a:pt x="420053" y="844868"/>
                      <a:pt x="418148" y="842963"/>
                      <a:pt x="415290" y="842010"/>
                    </a:cubicBezTo>
                    <a:cubicBezTo>
                      <a:pt x="414338" y="841058"/>
                      <a:pt x="412433" y="841058"/>
                      <a:pt x="410528" y="840105"/>
                    </a:cubicBezTo>
                    <a:cubicBezTo>
                      <a:pt x="408623" y="839153"/>
                      <a:pt x="403860" y="838200"/>
                      <a:pt x="400050" y="837248"/>
                    </a:cubicBezTo>
                    <a:cubicBezTo>
                      <a:pt x="407670" y="839153"/>
                      <a:pt x="401955" y="839153"/>
                      <a:pt x="387668" y="836295"/>
                    </a:cubicBezTo>
                    <a:cubicBezTo>
                      <a:pt x="386715" y="835343"/>
                      <a:pt x="385763" y="833438"/>
                      <a:pt x="385763" y="831533"/>
                    </a:cubicBezTo>
                    <a:cubicBezTo>
                      <a:pt x="384810" y="829628"/>
                      <a:pt x="384810" y="827723"/>
                      <a:pt x="383858" y="824865"/>
                    </a:cubicBezTo>
                    <a:cubicBezTo>
                      <a:pt x="383858" y="822960"/>
                      <a:pt x="382905" y="820103"/>
                      <a:pt x="382905" y="817245"/>
                    </a:cubicBezTo>
                    <a:cubicBezTo>
                      <a:pt x="382905" y="815340"/>
                      <a:pt x="382905" y="812483"/>
                      <a:pt x="381953" y="810578"/>
                    </a:cubicBezTo>
                    <a:cubicBezTo>
                      <a:pt x="381000" y="794385"/>
                      <a:pt x="381000" y="786765"/>
                      <a:pt x="380048" y="780098"/>
                    </a:cubicBezTo>
                    <a:cubicBezTo>
                      <a:pt x="378143" y="767715"/>
                      <a:pt x="376238" y="758190"/>
                      <a:pt x="374333" y="759143"/>
                    </a:cubicBezTo>
                    <a:cubicBezTo>
                      <a:pt x="376238" y="752475"/>
                      <a:pt x="379095" y="765810"/>
                      <a:pt x="381953" y="776288"/>
                    </a:cubicBezTo>
                    <a:cubicBezTo>
                      <a:pt x="382905" y="782003"/>
                      <a:pt x="383858" y="786765"/>
                      <a:pt x="384810" y="786765"/>
                    </a:cubicBezTo>
                    <a:cubicBezTo>
                      <a:pt x="385763" y="786765"/>
                      <a:pt x="386715" y="782955"/>
                      <a:pt x="386715" y="771525"/>
                    </a:cubicBezTo>
                    <a:cubicBezTo>
                      <a:pt x="385763" y="766763"/>
                      <a:pt x="384810" y="762000"/>
                      <a:pt x="383858" y="756285"/>
                    </a:cubicBezTo>
                    <a:lnTo>
                      <a:pt x="383858" y="754380"/>
                    </a:lnTo>
                    <a:lnTo>
                      <a:pt x="383858" y="753428"/>
                    </a:lnTo>
                    <a:cubicBezTo>
                      <a:pt x="383858" y="752475"/>
                      <a:pt x="383858" y="751523"/>
                      <a:pt x="384810" y="750570"/>
                    </a:cubicBezTo>
                    <a:lnTo>
                      <a:pt x="386715" y="748665"/>
                    </a:lnTo>
                    <a:cubicBezTo>
                      <a:pt x="387668" y="747713"/>
                      <a:pt x="386715" y="748665"/>
                      <a:pt x="386715" y="748665"/>
                    </a:cubicBezTo>
                    <a:cubicBezTo>
                      <a:pt x="386715" y="748665"/>
                      <a:pt x="386715" y="748665"/>
                      <a:pt x="387668" y="749618"/>
                    </a:cubicBezTo>
                    <a:cubicBezTo>
                      <a:pt x="387668" y="749618"/>
                      <a:pt x="388620" y="750570"/>
                      <a:pt x="388620" y="750570"/>
                    </a:cubicBezTo>
                    <a:cubicBezTo>
                      <a:pt x="388620" y="751523"/>
                      <a:pt x="389573" y="750570"/>
                      <a:pt x="389573" y="750570"/>
                    </a:cubicBezTo>
                    <a:cubicBezTo>
                      <a:pt x="389573" y="749618"/>
                      <a:pt x="389573" y="749618"/>
                      <a:pt x="389573" y="748665"/>
                    </a:cubicBezTo>
                    <a:lnTo>
                      <a:pt x="389573" y="745808"/>
                    </a:lnTo>
                    <a:lnTo>
                      <a:pt x="389573" y="743903"/>
                    </a:lnTo>
                    <a:cubicBezTo>
                      <a:pt x="389573" y="743903"/>
                      <a:pt x="389573" y="742950"/>
                      <a:pt x="389573" y="741998"/>
                    </a:cubicBezTo>
                    <a:lnTo>
                      <a:pt x="389573" y="736283"/>
                    </a:lnTo>
                    <a:cubicBezTo>
                      <a:pt x="389573" y="733425"/>
                      <a:pt x="388620" y="731520"/>
                      <a:pt x="388620" y="728663"/>
                    </a:cubicBezTo>
                    <a:cubicBezTo>
                      <a:pt x="387668" y="721995"/>
                      <a:pt x="387668" y="716280"/>
                      <a:pt x="388620" y="710565"/>
                    </a:cubicBezTo>
                    <a:cubicBezTo>
                      <a:pt x="394335" y="709613"/>
                      <a:pt x="401003" y="708660"/>
                      <a:pt x="405765" y="706755"/>
                    </a:cubicBezTo>
                    <a:cubicBezTo>
                      <a:pt x="409575" y="705803"/>
                      <a:pt x="410528" y="704850"/>
                      <a:pt x="412433" y="703898"/>
                    </a:cubicBezTo>
                    <a:cubicBezTo>
                      <a:pt x="416243" y="701040"/>
                      <a:pt x="418148" y="699135"/>
                      <a:pt x="420053" y="697230"/>
                    </a:cubicBezTo>
                    <a:cubicBezTo>
                      <a:pt x="422910" y="699135"/>
                      <a:pt x="424815" y="701040"/>
                      <a:pt x="426720" y="701993"/>
                    </a:cubicBezTo>
                    <a:cubicBezTo>
                      <a:pt x="427673" y="702945"/>
                      <a:pt x="429578" y="703898"/>
                      <a:pt x="429578" y="703898"/>
                    </a:cubicBezTo>
                    <a:cubicBezTo>
                      <a:pt x="430530" y="704850"/>
                      <a:pt x="431483" y="705803"/>
                      <a:pt x="432435" y="705803"/>
                    </a:cubicBezTo>
                    <a:lnTo>
                      <a:pt x="432435" y="705803"/>
                    </a:lnTo>
                    <a:cubicBezTo>
                      <a:pt x="432435" y="705803"/>
                      <a:pt x="432435" y="705803"/>
                      <a:pt x="432435" y="705803"/>
                    </a:cubicBezTo>
                    <a:cubicBezTo>
                      <a:pt x="428625" y="701993"/>
                      <a:pt x="425768" y="698183"/>
                      <a:pt x="422910" y="694373"/>
                    </a:cubicBezTo>
                    <a:lnTo>
                      <a:pt x="422910" y="694373"/>
                    </a:lnTo>
                    <a:lnTo>
                      <a:pt x="422910" y="694373"/>
                    </a:lnTo>
                    <a:cubicBezTo>
                      <a:pt x="422910" y="694373"/>
                      <a:pt x="422910" y="694373"/>
                      <a:pt x="422910" y="693420"/>
                    </a:cubicBezTo>
                    <a:cubicBezTo>
                      <a:pt x="422910" y="693420"/>
                      <a:pt x="422910" y="692468"/>
                      <a:pt x="422910" y="692468"/>
                    </a:cubicBezTo>
                    <a:cubicBezTo>
                      <a:pt x="428625" y="688658"/>
                      <a:pt x="432435" y="683895"/>
                      <a:pt x="435293" y="678180"/>
                    </a:cubicBezTo>
                    <a:cubicBezTo>
                      <a:pt x="436245" y="675323"/>
                      <a:pt x="437198" y="672465"/>
                      <a:pt x="438150" y="668655"/>
                    </a:cubicBezTo>
                    <a:cubicBezTo>
                      <a:pt x="438150" y="666750"/>
                      <a:pt x="438150" y="664845"/>
                      <a:pt x="438150" y="662940"/>
                    </a:cubicBezTo>
                    <a:cubicBezTo>
                      <a:pt x="438150" y="661988"/>
                      <a:pt x="438150" y="661035"/>
                      <a:pt x="438150" y="660083"/>
                    </a:cubicBezTo>
                    <a:lnTo>
                      <a:pt x="438150" y="658178"/>
                    </a:lnTo>
                    <a:cubicBezTo>
                      <a:pt x="438150" y="657225"/>
                      <a:pt x="438150" y="658178"/>
                      <a:pt x="438150" y="658178"/>
                    </a:cubicBezTo>
                    <a:cubicBezTo>
                      <a:pt x="438150" y="657225"/>
                      <a:pt x="438150" y="656273"/>
                      <a:pt x="437198" y="654368"/>
                    </a:cubicBezTo>
                    <a:lnTo>
                      <a:pt x="430530" y="655320"/>
                    </a:lnTo>
                    <a:cubicBezTo>
                      <a:pt x="427673" y="647700"/>
                      <a:pt x="421958" y="640080"/>
                      <a:pt x="413385" y="635318"/>
                    </a:cubicBezTo>
                    <a:cubicBezTo>
                      <a:pt x="411480" y="634365"/>
                      <a:pt x="410528" y="633413"/>
                      <a:pt x="408623" y="632460"/>
                    </a:cubicBezTo>
                    <a:cubicBezTo>
                      <a:pt x="406718" y="631508"/>
                      <a:pt x="404813" y="631508"/>
                      <a:pt x="403860" y="630555"/>
                    </a:cubicBezTo>
                    <a:lnTo>
                      <a:pt x="403860" y="630555"/>
                    </a:lnTo>
                    <a:cubicBezTo>
                      <a:pt x="403860" y="630555"/>
                      <a:pt x="402908" y="630555"/>
                      <a:pt x="402908" y="630555"/>
                    </a:cubicBezTo>
                    <a:lnTo>
                      <a:pt x="400050" y="629603"/>
                    </a:lnTo>
                    <a:cubicBezTo>
                      <a:pt x="398145" y="629603"/>
                      <a:pt x="395288" y="628650"/>
                      <a:pt x="393383" y="628650"/>
                    </a:cubicBezTo>
                    <a:cubicBezTo>
                      <a:pt x="388620" y="627698"/>
                      <a:pt x="384810" y="626745"/>
                      <a:pt x="381000" y="626745"/>
                    </a:cubicBezTo>
                    <a:cubicBezTo>
                      <a:pt x="379095" y="626745"/>
                      <a:pt x="377190" y="625793"/>
                      <a:pt x="375285" y="625793"/>
                    </a:cubicBezTo>
                    <a:cubicBezTo>
                      <a:pt x="374333" y="625793"/>
                      <a:pt x="373380" y="625793"/>
                      <a:pt x="372428" y="624840"/>
                    </a:cubicBezTo>
                    <a:lnTo>
                      <a:pt x="372428" y="621983"/>
                    </a:lnTo>
                    <a:cubicBezTo>
                      <a:pt x="373380" y="624840"/>
                      <a:pt x="374333" y="622935"/>
                      <a:pt x="374333" y="618173"/>
                    </a:cubicBezTo>
                    <a:lnTo>
                      <a:pt x="372428" y="615315"/>
                    </a:lnTo>
                    <a:cubicBezTo>
                      <a:pt x="370523" y="608648"/>
                      <a:pt x="371475" y="605790"/>
                      <a:pt x="370523" y="603885"/>
                    </a:cubicBezTo>
                    <a:lnTo>
                      <a:pt x="372428" y="603885"/>
                    </a:lnTo>
                    <a:cubicBezTo>
                      <a:pt x="372428" y="595313"/>
                      <a:pt x="371475" y="586740"/>
                      <a:pt x="371475" y="581025"/>
                    </a:cubicBezTo>
                    <a:cubicBezTo>
                      <a:pt x="370523" y="563880"/>
                      <a:pt x="368618" y="542925"/>
                      <a:pt x="367665" y="526733"/>
                    </a:cubicBezTo>
                    <a:cubicBezTo>
                      <a:pt x="366713" y="521970"/>
                      <a:pt x="366713" y="517208"/>
                      <a:pt x="365760" y="513398"/>
                    </a:cubicBezTo>
                    <a:cubicBezTo>
                      <a:pt x="365760" y="509588"/>
                      <a:pt x="364808" y="506730"/>
                      <a:pt x="365760" y="503873"/>
                    </a:cubicBezTo>
                    <a:cubicBezTo>
                      <a:pt x="365760" y="502920"/>
                      <a:pt x="365760" y="501968"/>
                      <a:pt x="366713" y="501968"/>
                    </a:cubicBezTo>
                    <a:lnTo>
                      <a:pt x="369570" y="501015"/>
                    </a:lnTo>
                    <a:lnTo>
                      <a:pt x="374333" y="499110"/>
                    </a:lnTo>
                    <a:cubicBezTo>
                      <a:pt x="381000" y="496253"/>
                      <a:pt x="387668" y="494348"/>
                      <a:pt x="394335" y="491490"/>
                    </a:cubicBezTo>
                    <a:cubicBezTo>
                      <a:pt x="397193" y="489585"/>
                      <a:pt x="401003" y="488633"/>
                      <a:pt x="402908" y="488633"/>
                    </a:cubicBezTo>
                    <a:cubicBezTo>
                      <a:pt x="402908" y="488633"/>
                      <a:pt x="402908" y="488633"/>
                      <a:pt x="402908" y="488633"/>
                    </a:cubicBezTo>
                    <a:cubicBezTo>
                      <a:pt x="402908" y="488633"/>
                      <a:pt x="402908" y="488633"/>
                      <a:pt x="402908" y="488633"/>
                    </a:cubicBezTo>
                    <a:cubicBezTo>
                      <a:pt x="403860" y="488633"/>
                      <a:pt x="403860" y="487680"/>
                      <a:pt x="404813" y="487680"/>
                    </a:cubicBezTo>
                    <a:cubicBezTo>
                      <a:pt x="405765" y="486728"/>
                      <a:pt x="406718" y="485775"/>
                      <a:pt x="407670" y="485775"/>
                    </a:cubicBezTo>
                    <a:cubicBezTo>
                      <a:pt x="407670" y="485775"/>
                      <a:pt x="406718" y="485775"/>
                      <a:pt x="407670" y="485775"/>
                    </a:cubicBezTo>
                    <a:cubicBezTo>
                      <a:pt x="409575" y="483870"/>
                      <a:pt x="409575" y="484823"/>
                      <a:pt x="407670" y="485775"/>
                    </a:cubicBezTo>
                    <a:cubicBezTo>
                      <a:pt x="407670" y="486728"/>
                      <a:pt x="410528" y="485775"/>
                      <a:pt x="414338" y="483870"/>
                    </a:cubicBezTo>
                    <a:cubicBezTo>
                      <a:pt x="415290" y="482918"/>
                      <a:pt x="416243" y="482918"/>
                      <a:pt x="417195" y="481013"/>
                    </a:cubicBezTo>
                    <a:cubicBezTo>
                      <a:pt x="418148" y="480060"/>
                      <a:pt x="420053" y="478155"/>
                      <a:pt x="421005" y="476250"/>
                    </a:cubicBezTo>
                    <a:cubicBezTo>
                      <a:pt x="421958" y="475298"/>
                      <a:pt x="421958" y="475298"/>
                      <a:pt x="423863" y="473393"/>
                    </a:cubicBezTo>
                    <a:cubicBezTo>
                      <a:pt x="423863" y="473393"/>
                      <a:pt x="424815" y="472440"/>
                      <a:pt x="424815" y="472440"/>
                    </a:cubicBezTo>
                    <a:cubicBezTo>
                      <a:pt x="425768" y="471488"/>
                      <a:pt x="424815" y="472440"/>
                      <a:pt x="424815" y="472440"/>
                    </a:cubicBezTo>
                    <a:cubicBezTo>
                      <a:pt x="424815" y="472440"/>
                      <a:pt x="424815" y="472440"/>
                      <a:pt x="424815" y="472440"/>
                    </a:cubicBezTo>
                    <a:lnTo>
                      <a:pt x="424815" y="472440"/>
                    </a:lnTo>
                    <a:cubicBezTo>
                      <a:pt x="424815" y="472440"/>
                      <a:pt x="424815" y="473393"/>
                      <a:pt x="424815" y="473393"/>
                    </a:cubicBezTo>
                    <a:lnTo>
                      <a:pt x="424815" y="474345"/>
                    </a:lnTo>
                    <a:cubicBezTo>
                      <a:pt x="424815" y="474345"/>
                      <a:pt x="424815" y="474345"/>
                      <a:pt x="424815" y="474345"/>
                    </a:cubicBezTo>
                    <a:cubicBezTo>
                      <a:pt x="424815" y="474345"/>
                      <a:pt x="425768" y="473393"/>
                      <a:pt x="425768" y="473393"/>
                    </a:cubicBezTo>
                    <a:cubicBezTo>
                      <a:pt x="426720" y="472440"/>
                      <a:pt x="426720" y="471488"/>
                      <a:pt x="426720" y="470535"/>
                    </a:cubicBezTo>
                    <a:cubicBezTo>
                      <a:pt x="426720" y="470535"/>
                      <a:pt x="427673" y="468630"/>
                      <a:pt x="427673" y="467678"/>
                    </a:cubicBezTo>
                    <a:cubicBezTo>
                      <a:pt x="427673" y="466725"/>
                      <a:pt x="427673" y="464820"/>
                      <a:pt x="427673" y="463868"/>
                    </a:cubicBezTo>
                    <a:cubicBezTo>
                      <a:pt x="427673" y="459105"/>
                      <a:pt x="426720" y="453390"/>
                      <a:pt x="424815" y="448628"/>
                    </a:cubicBezTo>
                    <a:cubicBezTo>
                      <a:pt x="421005" y="439103"/>
                      <a:pt x="412433" y="430530"/>
                      <a:pt x="405765" y="425768"/>
                    </a:cubicBezTo>
                    <a:cubicBezTo>
                      <a:pt x="403860" y="424815"/>
                      <a:pt x="401003" y="423863"/>
                      <a:pt x="399098" y="423863"/>
                    </a:cubicBezTo>
                    <a:cubicBezTo>
                      <a:pt x="398145" y="423863"/>
                      <a:pt x="398145" y="423863"/>
                      <a:pt x="397193" y="422910"/>
                    </a:cubicBezTo>
                    <a:lnTo>
                      <a:pt x="396240" y="422910"/>
                    </a:lnTo>
                    <a:lnTo>
                      <a:pt x="395288" y="422910"/>
                    </a:lnTo>
                    <a:lnTo>
                      <a:pt x="395288" y="422910"/>
                    </a:lnTo>
                    <a:lnTo>
                      <a:pt x="395288" y="422910"/>
                    </a:lnTo>
                    <a:lnTo>
                      <a:pt x="395288" y="422910"/>
                    </a:lnTo>
                    <a:cubicBezTo>
                      <a:pt x="398145" y="414338"/>
                      <a:pt x="396240" y="420053"/>
                      <a:pt x="397193" y="418148"/>
                    </a:cubicBezTo>
                    <a:lnTo>
                      <a:pt x="397193" y="418148"/>
                    </a:lnTo>
                    <a:lnTo>
                      <a:pt x="397193" y="418148"/>
                    </a:lnTo>
                    <a:cubicBezTo>
                      <a:pt x="396240" y="418148"/>
                      <a:pt x="396240" y="419100"/>
                      <a:pt x="396240" y="419100"/>
                    </a:cubicBezTo>
                    <a:lnTo>
                      <a:pt x="396240" y="419100"/>
                    </a:lnTo>
                    <a:lnTo>
                      <a:pt x="396240" y="419100"/>
                    </a:lnTo>
                    <a:cubicBezTo>
                      <a:pt x="396240" y="417195"/>
                      <a:pt x="395288" y="421005"/>
                      <a:pt x="396240" y="421005"/>
                    </a:cubicBezTo>
                    <a:lnTo>
                      <a:pt x="396240" y="421005"/>
                    </a:lnTo>
                    <a:lnTo>
                      <a:pt x="396240" y="421005"/>
                    </a:lnTo>
                    <a:lnTo>
                      <a:pt x="396240" y="421005"/>
                    </a:lnTo>
                    <a:lnTo>
                      <a:pt x="395288" y="421005"/>
                    </a:lnTo>
                    <a:cubicBezTo>
                      <a:pt x="393383" y="421005"/>
                      <a:pt x="391478" y="420053"/>
                      <a:pt x="390525" y="420053"/>
                    </a:cubicBezTo>
                    <a:cubicBezTo>
                      <a:pt x="386715" y="419100"/>
                      <a:pt x="382905" y="419100"/>
                      <a:pt x="379095" y="418148"/>
                    </a:cubicBezTo>
                    <a:cubicBezTo>
                      <a:pt x="377190" y="418148"/>
                      <a:pt x="375285" y="417195"/>
                      <a:pt x="372428" y="417195"/>
                    </a:cubicBezTo>
                    <a:lnTo>
                      <a:pt x="370523" y="417195"/>
                    </a:lnTo>
                    <a:cubicBezTo>
                      <a:pt x="370523" y="417195"/>
                      <a:pt x="370523" y="416243"/>
                      <a:pt x="370523" y="416243"/>
                    </a:cubicBezTo>
                    <a:lnTo>
                      <a:pt x="370523" y="413385"/>
                    </a:lnTo>
                    <a:cubicBezTo>
                      <a:pt x="369570" y="406718"/>
                      <a:pt x="368618" y="399098"/>
                      <a:pt x="367665" y="392430"/>
                    </a:cubicBezTo>
                    <a:cubicBezTo>
                      <a:pt x="364808" y="373380"/>
                      <a:pt x="362903" y="352425"/>
                      <a:pt x="360045" y="336233"/>
                    </a:cubicBezTo>
                    <a:cubicBezTo>
                      <a:pt x="361950" y="350520"/>
                      <a:pt x="363855" y="358140"/>
                      <a:pt x="364808" y="353378"/>
                    </a:cubicBezTo>
                    <a:cubicBezTo>
                      <a:pt x="360045" y="325755"/>
                      <a:pt x="360998" y="324803"/>
                      <a:pt x="361950" y="311468"/>
                    </a:cubicBezTo>
                    <a:lnTo>
                      <a:pt x="359093" y="311468"/>
                    </a:lnTo>
                    <a:cubicBezTo>
                      <a:pt x="359093" y="311468"/>
                      <a:pt x="359093" y="311468"/>
                      <a:pt x="358140" y="309563"/>
                    </a:cubicBezTo>
                    <a:cubicBezTo>
                      <a:pt x="358140" y="307658"/>
                      <a:pt x="358140" y="304800"/>
                      <a:pt x="359093" y="300990"/>
                    </a:cubicBezTo>
                    <a:lnTo>
                      <a:pt x="361950" y="293370"/>
                    </a:lnTo>
                    <a:lnTo>
                      <a:pt x="370523" y="292418"/>
                    </a:lnTo>
                    <a:cubicBezTo>
                      <a:pt x="375285" y="291465"/>
                      <a:pt x="379095" y="291465"/>
                      <a:pt x="381953" y="290513"/>
                    </a:cubicBezTo>
                    <a:cubicBezTo>
                      <a:pt x="383858" y="290513"/>
                      <a:pt x="385763" y="290513"/>
                      <a:pt x="386715" y="290513"/>
                    </a:cubicBezTo>
                    <a:cubicBezTo>
                      <a:pt x="388620" y="290513"/>
                      <a:pt x="388620" y="290513"/>
                      <a:pt x="387668" y="291465"/>
                    </a:cubicBezTo>
                    <a:cubicBezTo>
                      <a:pt x="386715" y="292418"/>
                      <a:pt x="384810" y="293370"/>
                      <a:pt x="383858" y="293370"/>
                    </a:cubicBezTo>
                    <a:cubicBezTo>
                      <a:pt x="381953" y="294323"/>
                      <a:pt x="381953" y="294323"/>
                      <a:pt x="383858" y="294323"/>
                    </a:cubicBezTo>
                    <a:cubicBezTo>
                      <a:pt x="403860" y="289560"/>
                      <a:pt x="413385" y="272415"/>
                      <a:pt x="409575" y="258128"/>
                    </a:cubicBezTo>
                    <a:cubicBezTo>
                      <a:pt x="409575" y="255270"/>
                      <a:pt x="408623" y="252413"/>
                      <a:pt x="408623" y="250508"/>
                    </a:cubicBezTo>
                    <a:lnTo>
                      <a:pt x="412433" y="249555"/>
                    </a:lnTo>
                    <a:cubicBezTo>
                      <a:pt x="410528" y="245745"/>
                      <a:pt x="408623" y="241935"/>
                      <a:pt x="405765" y="239078"/>
                    </a:cubicBezTo>
                    <a:lnTo>
                      <a:pt x="397193" y="234315"/>
                    </a:lnTo>
                    <a:cubicBezTo>
                      <a:pt x="396240" y="233363"/>
                      <a:pt x="397193" y="234315"/>
                      <a:pt x="396240" y="233363"/>
                    </a:cubicBezTo>
                    <a:lnTo>
                      <a:pt x="394335" y="232410"/>
                    </a:lnTo>
                    <a:cubicBezTo>
                      <a:pt x="392430" y="230505"/>
                      <a:pt x="390525" y="229553"/>
                      <a:pt x="388620" y="228600"/>
                    </a:cubicBezTo>
                    <a:cubicBezTo>
                      <a:pt x="387668" y="227648"/>
                      <a:pt x="384810" y="226695"/>
                      <a:pt x="381953" y="225743"/>
                    </a:cubicBezTo>
                    <a:cubicBezTo>
                      <a:pt x="379095" y="223838"/>
                      <a:pt x="378143" y="223838"/>
                      <a:pt x="373380" y="221933"/>
                    </a:cubicBezTo>
                    <a:lnTo>
                      <a:pt x="374333" y="221933"/>
                    </a:lnTo>
                    <a:cubicBezTo>
                      <a:pt x="373380" y="221933"/>
                      <a:pt x="371475" y="220980"/>
                      <a:pt x="369570" y="220980"/>
                    </a:cubicBezTo>
                    <a:cubicBezTo>
                      <a:pt x="367665" y="220980"/>
                      <a:pt x="365760" y="220028"/>
                      <a:pt x="363855" y="220028"/>
                    </a:cubicBezTo>
                    <a:lnTo>
                      <a:pt x="369570" y="220980"/>
                    </a:lnTo>
                    <a:cubicBezTo>
                      <a:pt x="371475" y="220980"/>
                      <a:pt x="372428" y="221933"/>
                      <a:pt x="373380" y="221933"/>
                    </a:cubicBezTo>
                    <a:lnTo>
                      <a:pt x="372428" y="221933"/>
                    </a:lnTo>
                    <a:lnTo>
                      <a:pt x="373380" y="221933"/>
                    </a:lnTo>
                    <a:cubicBezTo>
                      <a:pt x="373380" y="221933"/>
                      <a:pt x="373380" y="221933"/>
                      <a:pt x="372428" y="221933"/>
                    </a:cubicBezTo>
                    <a:lnTo>
                      <a:pt x="375285" y="222885"/>
                    </a:lnTo>
                    <a:lnTo>
                      <a:pt x="377190" y="223838"/>
                    </a:lnTo>
                    <a:lnTo>
                      <a:pt x="381953" y="225743"/>
                    </a:lnTo>
                    <a:lnTo>
                      <a:pt x="385763" y="227648"/>
                    </a:lnTo>
                    <a:cubicBezTo>
                      <a:pt x="387668" y="228600"/>
                      <a:pt x="388620" y="229553"/>
                      <a:pt x="389573" y="230505"/>
                    </a:cubicBezTo>
                    <a:cubicBezTo>
                      <a:pt x="390525" y="231458"/>
                      <a:pt x="392430" y="232410"/>
                      <a:pt x="393383" y="233363"/>
                    </a:cubicBezTo>
                    <a:lnTo>
                      <a:pt x="393383" y="233363"/>
                    </a:lnTo>
                    <a:lnTo>
                      <a:pt x="394335" y="234315"/>
                    </a:lnTo>
                    <a:lnTo>
                      <a:pt x="396240" y="236220"/>
                    </a:lnTo>
                    <a:cubicBezTo>
                      <a:pt x="398145" y="238125"/>
                      <a:pt x="399098" y="240030"/>
                      <a:pt x="401003" y="242888"/>
                    </a:cubicBezTo>
                    <a:cubicBezTo>
                      <a:pt x="400050" y="240030"/>
                      <a:pt x="399098" y="238125"/>
                      <a:pt x="398145" y="236220"/>
                    </a:cubicBezTo>
                    <a:cubicBezTo>
                      <a:pt x="397193" y="235268"/>
                      <a:pt x="396240" y="233363"/>
                      <a:pt x="395288" y="232410"/>
                    </a:cubicBezTo>
                    <a:cubicBezTo>
                      <a:pt x="395288" y="232410"/>
                      <a:pt x="394335" y="231458"/>
                      <a:pt x="394335" y="230505"/>
                    </a:cubicBezTo>
                    <a:lnTo>
                      <a:pt x="392430" y="228600"/>
                    </a:lnTo>
                    <a:cubicBezTo>
                      <a:pt x="390525" y="227648"/>
                      <a:pt x="389573" y="226695"/>
                      <a:pt x="387668" y="225743"/>
                    </a:cubicBezTo>
                    <a:cubicBezTo>
                      <a:pt x="390525" y="224790"/>
                      <a:pt x="389573" y="224790"/>
                      <a:pt x="388620" y="224790"/>
                    </a:cubicBezTo>
                    <a:lnTo>
                      <a:pt x="385763" y="223838"/>
                    </a:lnTo>
                    <a:lnTo>
                      <a:pt x="381000" y="221933"/>
                    </a:lnTo>
                    <a:lnTo>
                      <a:pt x="379095" y="220980"/>
                    </a:lnTo>
                    <a:lnTo>
                      <a:pt x="375285" y="220028"/>
                    </a:lnTo>
                    <a:lnTo>
                      <a:pt x="376238" y="220028"/>
                    </a:lnTo>
                    <a:lnTo>
                      <a:pt x="356235" y="217170"/>
                    </a:lnTo>
                    <a:lnTo>
                      <a:pt x="353378" y="217170"/>
                    </a:lnTo>
                    <a:lnTo>
                      <a:pt x="349568" y="215265"/>
                    </a:lnTo>
                    <a:cubicBezTo>
                      <a:pt x="347663" y="214313"/>
                      <a:pt x="345758" y="212408"/>
                      <a:pt x="345758" y="211455"/>
                    </a:cubicBezTo>
                    <a:cubicBezTo>
                      <a:pt x="345758" y="211455"/>
                      <a:pt x="344805" y="210503"/>
                      <a:pt x="344805" y="210503"/>
                    </a:cubicBezTo>
                    <a:cubicBezTo>
                      <a:pt x="344805" y="209550"/>
                      <a:pt x="344805" y="209550"/>
                      <a:pt x="343853" y="209550"/>
                    </a:cubicBezTo>
                    <a:lnTo>
                      <a:pt x="343853" y="208598"/>
                    </a:lnTo>
                    <a:lnTo>
                      <a:pt x="343853" y="207645"/>
                    </a:lnTo>
                    <a:lnTo>
                      <a:pt x="343853" y="206693"/>
                    </a:lnTo>
                    <a:lnTo>
                      <a:pt x="343853" y="204788"/>
                    </a:lnTo>
                    <a:lnTo>
                      <a:pt x="346710" y="204788"/>
                    </a:lnTo>
                    <a:cubicBezTo>
                      <a:pt x="346710" y="203835"/>
                      <a:pt x="346710" y="203835"/>
                      <a:pt x="346710" y="202883"/>
                    </a:cubicBezTo>
                    <a:cubicBezTo>
                      <a:pt x="346710" y="201930"/>
                      <a:pt x="346710" y="200978"/>
                      <a:pt x="346710" y="200025"/>
                    </a:cubicBezTo>
                    <a:cubicBezTo>
                      <a:pt x="346710" y="200025"/>
                      <a:pt x="346710" y="199073"/>
                      <a:pt x="346710" y="199073"/>
                    </a:cubicBezTo>
                    <a:cubicBezTo>
                      <a:pt x="346710" y="198120"/>
                      <a:pt x="346710" y="198120"/>
                      <a:pt x="345758" y="197168"/>
                    </a:cubicBezTo>
                    <a:cubicBezTo>
                      <a:pt x="345758" y="196215"/>
                      <a:pt x="344805" y="195263"/>
                      <a:pt x="344805" y="194310"/>
                    </a:cubicBezTo>
                    <a:cubicBezTo>
                      <a:pt x="344805" y="192405"/>
                      <a:pt x="344805" y="191453"/>
                      <a:pt x="343853" y="189548"/>
                    </a:cubicBezTo>
                    <a:cubicBezTo>
                      <a:pt x="343853" y="186690"/>
                      <a:pt x="342900" y="183833"/>
                      <a:pt x="342900" y="181928"/>
                    </a:cubicBezTo>
                    <a:cubicBezTo>
                      <a:pt x="341948" y="177165"/>
                      <a:pt x="341948" y="172403"/>
                      <a:pt x="341948" y="169545"/>
                    </a:cubicBezTo>
                    <a:lnTo>
                      <a:pt x="350520" y="169545"/>
                    </a:lnTo>
                    <a:lnTo>
                      <a:pt x="350520" y="164783"/>
                    </a:lnTo>
                    <a:lnTo>
                      <a:pt x="348615" y="143828"/>
                    </a:lnTo>
                    <a:lnTo>
                      <a:pt x="360045" y="143828"/>
                    </a:lnTo>
                    <a:cubicBezTo>
                      <a:pt x="356235" y="143828"/>
                      <a:pt x="353378" y="144780"/>
                      <a:pt x="350520" y="144780"/>
                    </a:cubicBezTo>
                    <a:lnTo>
                      <a:pt x="353378" y="159068"/>
                    </a:lnTo>
                    <a:cubicBezTo>
                      <a:pt x="353378" y="162878"/>
                      <a:pt x="353378" y="165735"/>
                      <a:pt x="353378" y="168593"/>
                    </a:cubicBezTo>
                    <a:cubicBezTo>
                      <a:pt x="353378" y="168593"/>
                      <a:pt x="353378" y="168593"/>
                      <a:pt x="353378" y="168593"/>
                    </a:cubicBezTo>
                    <a:lnTo>
                      <a:pt x="359093" y="168593"/>
                    </a:lnTo>
                    <a:cubicBezTo>
                      <a:pt x="359093" y="163830"/>
                      <a:pt x="358140" y="157163"/>
                      <a:pt x="358140" y="151448"/>
                    </a:cubicBezTo>
                    <a:cubicBezTo>
                      <a:pt x="377190" y="151448"/>
                      <a:pt x="390525" y="152400"/>
                      <a:pt x="395288" y="153353"/>
                    </a:cubicBezTo>
                    <a:cubicBezTo>
                      <a:pt x="395288" y="153353"/>
                      <a:pt x="395288" y="153353"/>
                      <a:pt x="396240" y="153353"/>
                    </a:cubicBezTo>
                    <a:cubicBezTo>
                      <a:pt x="397193" y="153353"/>
                      <a:pt x="399098" y="152400"/>
                      <a:pt x="398145" y="152400"/>
                    </a:cubicBezTo>
                    <a:cubicBezTo>
                      <a:pt x="398145" y="152400"/>
                      <a:pt x="398145" y="152400"/>
                      <a:pt x="397193" y="152400"/>
                    </a:cubicBezTo>
                    <a:cubicBezTo>
                      <a:pt x="396240" y="152400"/>
                      <a:pt x="396240" y="152400"/>
                      <a:pt x="396240" y="152400"/>
                    </a:cubicBezTo>
                    <a:lnTo>
                      <a:pt x="395288" y="152400"/>
                    </a:lnTo>
                    <a:cubicBezTo>
                      <a:pt x="395288" y="152400"/>
                      <a:pt x="395288" y="152400"/>
                      <a:pt x="395288" y="152400"/>
                    </a:cubicBezTo>
                    <a:lnTo>
                      <a:pt x="394335" y="152400"/>
                    </a:lnTo>
                    <a:cubicBezTo>
                      <a:pt x="389573" y="151448"/>
                      <a:pt x="384810" y="151448"/>
                      <a:pt x="380048" y="150495"/>
                    </a:cubicBezTo>
                    <a:cubicBezTo>
                      <a:pt x="383858" y="150495"/>
                      <a:pt x="388620" y="149543"/>
                      <a:pt x="394335" y="150495"/>
                    </a:cubicBezTo>
                    <a:cubicBezTo>
                      <a:pt x="395288" y="150495"/>
                      <a:pt x="396240" y="150495"/>
                      <a:pt x="397193" y="150495"/>
                    </a:cubicBezTo>
                    <a:cubicBezTo>
                      <a:pt x="399098" y="150495"/>
                      <a:pt x="399098" y="150495"/>
                      <a:pt x="399098" y="151448"/>
                    </a:cubicBezTo>
                    <a:cubicBezTo>
                      <a:pt x="398145" y="152400"/>
                      <a:pt x="397193" y="152400"/>
                      <a:pt x="396240" y="152400"/>
                    </a:cubicBezTo>
                    <a:cubicBezTo>
                      <a:pt x="396240" y="152400"/>
                      <a:pt x="396240" y="152400"/>
                      <a:pt x="396240" y="152400"/>
                    </a:cubicBezTo>
                    <a:cubicBezTo>
                      <a:pt x="396240" y="152400"/>
                      <a:pt x="397193" y="152400"/>
                      <a:pt x="397193" y="152400"/>
                    </a:cubicBezTo>
                    <a:lnTo>
                      <a:pt x="400050" y="152400"/>
                    </a:lnTo>
                    <a:cubicBezTo>
                      <a:pt x="404813" y="152400"/>
                      <a:pt x="409575" y="151448"/>
                      <a:pt x="413385" y="151448"/>
                    </a:cubicBezTo>
                    <a:cubicBezTo>
                      <a:pt x="418148" y="151448"/>
                      <a:pt x="421958" y="150495"/>
                      <a:pt x="423863" y="150495"/>
                    </a:cubicBezTo>
                    <a:cubicBezTo>
                      <a:pt x="419100" y="152400"/>
                      <a:pt x="441008" y="152400"/>
                      <a:pt x="461963" y="150495"/>
                    </a:cubicBezTo>
                    <a:cubicBezTo>
                      <a:pt x="462915" y="150495"/>
                      <a:pt x="462915" y="150495"/>
                      <a:pt x="463868" y="149543"/>
                    </a:cubicBezTo>
                    <a:lnTo>
                      <a:pt x="451485" y="149543"/>
                    </a:lnTo>
                    <a:cubicBezTo>
                      <a:pt x="451485" y="149543"/>
                      <a:pt x="451485" y="148590"/>
                      <a:pt x="452438" y="148590"/>
                    </a:cubicBezTo>
                    <a:lnTo>
                      <a:pt x="450533" y="148590"/>
                    </a:lnTo>
                    <a:lnTo>
                      <a:pt x="450533" y="148590"/>
                    </a:lnTo>
                    <a:cubicBezTo>
                      <a:pt x="450533" y="147638"/>
                      <a:pt x="450533" y="147638"/>
                      <a:pt x="451485" y="147638"/>
                    </a:cubicBezTo>
                    <a:cubicBezTo>
                      <a:pt x="451485" y="147638"/>
                      <a:pt x="451485" y="147638"/>
                      <a:pt x="451485" y="147638"/>
                    </a:cubicBezTo>
                    <a:cubicBezTo>
                      <a:pt x="451485" y="147638"/>
                      <a:pt x="451485" y="147638"/>
                      <a:pt x="451485" y="147638"/>
                    </a:cubicBezTo>
                    <a:cubicBezTo>
                      <a:pt x="451485" y="147638"/>
                      <a:pt x="451485" y="147638"/>
                      <a:pt x="452438" y="147638"/>
                    </a:cubicBezTo>
                    <a:cubicBezTo>
                      <a:pt x="453390" y="147638"/>
                      <a:pt x="453390" y="147638"/>
                      <a:pt x="453390" y="147638"/>
                    </a:cubicBezTo>
                    <a:lnTo>
                      <a:pt x="457200" y="147638"/>
                    </a:lnTo>
                    <a:cubicBezTo>
                      <a:pt x="459105" y="147638"/>
                      <a:pt x="461010" y="147638"/>
                      <a:pt x="462915" y="146685"/>
                    </a:cubicBezTo>
                    <a:cubicBezTo>
                      <a:pt x="461010" y="146685"/>
                      <a:pt x="460058" y="146685"/>
                      <a:pt x="458153" y="146685"/>
                    </a:cubicBezTo>
                    <a:cubicBezTo>
                      <a:pt x="454343" y="146685"/>
                      <a:pt x="450533" y="146685"/>
                      <a:pt x="446723" y="146685"/>
                    </a:cubicBezTo>
                    <a:lnTo>
                      <a:pt x="446723" y="146685"/>
                    </a:lnTo>
                    <a:cubicBezTo>
                      <a:pt x="446723" y="146685"/>
                      <a:pt x="446723" y="146685"/>
                      <a:pt x="446723" y="145733"/>
                    </a:cubicBezTo>
                    <a:lnTo>
                      <a:pt x="448628" y="144780"/>
                    </a:lnTo>
                    <a:cubicBezTo>
                      <a:pt x="449580" y="144780"/>
                      <a:pt x="450533" y="143828"/>
                      <a:pt x="450533" y="143828"/>
                    </a:cubicBezTo>
                    <a:lnTo>
                      <a:pt x="453390" y="143828"/>
                    </a:lnTo>
                    <a:lnTo>
                      <a:pt x="458153" y="142875"/>
                    </a:lnTo>
                    <a:cubicBezTo>
                      <a:pt x="461010" y="142875"/>
                      <a:pt x="463868" y="142875"/>
                      <a:pt x="466725" y="141923"/>
                    </a:cubicBezTo>
                    <a:cubicBezTo>
                      <a:pt x="472440" y="141923"/>
                      <a:pt x="480060" y="140970"/>
                      <a:pt x="487680" y="140018"/>
                    </a:cubicBezTo>
                    <a:cubicBezTo>
                      <a:pt x="489585" y="140018"/>
                      <a:pt x="490538" y="140018"/>
                      <a:pt x="490538" y="140970"/>
                    </a:cubicBezTo>
                    <a:lnTo>
                      <a:pt x="490538" y="140970"/>
                    </a:lnTo>
                    <a:cubicBezTo>
                      <a:pt x="495300" y="140970"/>
                      <a:pt x="500063" y="140970"/>
                      <a:pt x="504825" y="140970"/>
                    </a:cubicBezTo>
                    <a:lnTo>
                      <a:pt x="518160" y="140018"/>
                    </a:lnTo>
                    <a:cubicBezTo>
                      <a:pt x="519113" y="140018"/>
                      <a:pt x="520065" y="140018"/>
                      <a:pt x="519113" y="139065"/>
                    </a:cubicBezTo>
                    <a:lnTo>
                      <a:pt x="531495" y="139065"/>
                    </a:lnTo>
                    <a:lnTo>
                      <a:pt x="518160" y="140018"/>
                    </a:lnTo>
                    <a:cubicBezTo>
                      <a:pt x="516255" y="140018"/>
                      <a:pt x="510540" y="140018"/>
                      <a:pt x="504825" y="140970"/>
                    </a:cubicBezTo>
                    <a:lnTo>
                      <a:pt x="490538" y="141923"/>
                    </a:lnTo>
                    <a:lnTo>
                      <a:pt x="491490" y="145733"/>
                    </a:lnTo>
                    <a:cubicBezTo>
                      <a:pt x="514350" y="142875"/>
                      <a:pt x="592455" y="140970"/>
                      <a:pt x="641985" y="140018"/>
                    </a:cubicBezTo>
                    <a:cubicBezTo>
                      <a:pt x="625793" y="140970"/>
                      <a:pt x="583883" y="142875"/>
                      <a:pt x="597218" y="144780"/>
                    </a:cubicBezTo>
                    <a:cubicBezTo>
                      <a:pt x="645795" y="142875"/>
                      <a:pt x="691515" y="140970"/>
                      <a:pt x="739140" y="139065"/>
                    </a:cubicBezTo>
                    <a:cubicBezTo>
                      <a:pt x="745808" y="139065"/>
                      <a:pt x="753428" y="138113"/>
                      <a:pt x="762000" y="138113"/>
                    </a:cubicBezTo>
                    <a:cubicBezTo>
                      <a:pt x="762953" y="139065"/>
                      <a:pt x="764858" y="140018"/>
                      <a:pt x="766763" y="140970"/>
                    </a:cubicBezTo>
                    <a:cubicBezTo>
                      <a:pt x="765810" y="140970"/>
                      <a:pt x="765810" y="140970"/>
                      <a:pt x="765810" y="140970"/>
                    </a:cubicBezTo>
                    <a:cubicBezTo>
                      <a:pt x="767715" y="141923"/>
                      <a:pt x="768668" y="142875"/>
                      <a:pt x="770573" y="143828"/>
                    </a:cubicBezTo>
                    <a:lnTo>
                      <a:pt x="772478" y="145733"/>
                    </a:lnTo>
                    <a:lnTo>
                      <a:pt x="772478" y="145733"/>
                    </a:lnTo>
                    <a:cubicBezTo>
                      <a:pt x="778193" y="145733"/>
                      <a:pt x="784860" y="145733"/>
                      <a:pt x="790575" y="145733"/>
                    </a:cubicBezTo>
                    <a:cubicBezTo>
                      <a:pt x="812483" y="145733"/>
                      <a:pt x="835343" y="145733"/>
                      <a:pt x="861060" y="144780"/>
                    </a:cubicBezTo>
                    <a:cubicBezTo>
                      <a:pt x="861060" y="144780"/>
                      <a:pt x="846773" y="145733"/>
                      <a:pt x="836295" y="146685"/>
                    </a:cubicBezTo>
                    <a:cubicBezTo>
                      <a:pt x="827723" y="147638"/>
                      <a:pt x="822008" y="148590"/>
                      <a:pt x="828675" y="148590"/>
                    </a:cubicBezTo>
                    <a:cubicBezTo>
                      <a:pt x="837248" y="148590"/>
                      <a:pt x="846773" y="148590"/>
                      <a:pt x="855345" y="147638"/>
                    </a:cubicBezTo>
                    <a:cubicBezTo>
                      <a:pt x="874395" y="146685"/>
                      <a:pt x="889635" y="145733"/>
                      <a:pt x="903923" y="143828"/>
                    </a:cubicBezTo>
                    <a:lnTo>
                      <a:pt x="902970" y="139065"/>
                    </a:lnTo>
                    <a:cubicBezTo>
                      <a:pt x="927735" y="138113"/>
                      <a:pt x="951548" y="138113"/>
                      <a:pt x="975360" y="137160"/>
                    </a:cubicBezTo>
                    <a:cubicBezTo>
                      <a:pt x="988695" y="136208"/>
                      <a:pt x="1004888" y="135255"/>
                      <a:pt x="1022985" y="133350"/>
                    </a:cubicBezTo>
                    <a:lnTo>
                      <a:pt x="1026795" y="133350"/>
                    </a:lnTo>
                    <a:lnTo>
                      <a:pt x="1029653" y="136208"/>
                    </a:lnTo>
                    <a:cubicBezTo>
                      <a:pt x="1029653" y="136208"/>
                      <a:pt x="1029653" y="136208"/>
                      <a:pt x="1029653" y="136208"/>
                    </a:cubicBezTo>
                    <a:cubicBezTo>
                      <a:pt x="1062990" y="135255"/>
                      <a:pt x="1094423" y="134303"/>
                      <a:pt x="1121093" y="132398"/>
                    </a:cubicBezTo>
                    <a:cubicBezTo>
                      <a:pt x="1124903" y="130493"/>
                      <a:pt x="1059180" y="132398"/>
                      <a:pt x="1112520" y="129540"/>
                    </a:cubicBezTo>
                    <a:cubicBezTo>
                      <a:pt x="1103948" y="132398"/>
                      <a:pt x="1144905" y="130493"/>
                      <a:pt x="1147763" y="131445"/>
                    </a:cubicBezTo>
                    <a:cubicBezTo>
                      <a:pt x="1176338" y="128588"/>
                      <a:pt x="1197293" y="127635"/>
                      <a:pt x="1217295" y="127635"/>
                    </a:cubicBezTo>
                    <a:cubicBezTo>
                      <a:pt x="1226820" y="127635"/>
                      <a:pt x="1236345" y="127635"/>
                      <a:pt x="1244918" y="126683"/>
                    </a:cubicBezTo>
                    <a:lnTo>
                      <a:pt x="1251585" y="126683"/>
                    </a:lnTo>
                    <a:lnTo>
                      <a:pt x="1255395" y="126683"/>
                    </a:lnTo>
                    <a:cubicBezTo>
                      <a:pt x="1257300" y="126683"/>
                      <a:pt x="1259205" y="126683"/>
                      <a:pt x="1261110" y="126683"/>
                    </a:cubicBezTo>
                    <a:cubicBezTo>
                      <a:pt x="1265873" y="126683"/>
                      <a:pt x="1269683" y="127635"/>
                      <a:pt x="1275398" y="127635"/>
                    </a:cubicBezTo>
                    <a:cubicBezTo>
                      <a:pt x="1270635" y="127635"/>
                      <a:pt x="1276350" y="128588"/>
                      <a:pt x="1285875" y="129540"/>
                    </a:cubicBezTo>
                    <a:cubicBezTo>
                      <a:pt x="1295400" y="130493"/>
                      <a:pt x="1309688" y="130493"/>
                      <a:pt x="1320165" y="130493"/>
                    </a:cubicBezTo>
                    <a:cubicBezTo>
                      <a:pt x="1321118" y="130493"/>
                      <a:pt x="1322070" y="129540"/>
                      <a:pt x="1324928" y="128588"/>
                    </a:cubicBezTo>
                    <a:lnTo>
                      <a:pt x="1321118" y="130493"/>
                    </a:lnTo>
                    <a:cubicBezTo>
                      <a:pt x="1321118" y="130493"/>
                      <a:pt x="1321118" y="130493"/>
                      <a:pt x="1320165" y="130493"/>
                    </a:cubicBezTo>
                    <a:cubicBezTo>
                      <a:pt x="1314450" y="134303"/>
                      <a:pt x="1383983" y="128588"/>
                      <a:pt x="1301115" y="137160"/>
                    </a:cubicBezTo>
                    <a:cubicBezTo>
                      <a:pt x="1330643" y="134303"/>
                      <a:pt x="1358265" y="132398"/>
                      <a:pt x="1383983" y="131445"/>
                    </a:cubicBezTo>
                    <a:cubicBezTo>
                      <a:pt x="1408748" y="130493"/>
                      <a:pt x="1431608" y="130493"/>
                      <a:pt x="1454468" y="130493"/>
                    </a:cubicBezTo>
                    <a:cubicBezTo>
                      <a:pt x="1455420" y="129540"/>
                      <a:pt x="1455420" y="130493"/>
                      <a:pt x="1455420" y="129540"/>
                    </a:cubicBezTo>
                    <a:cubicBezTo>
                      <a:pt x="1456373" y="128588"/>
                      <a:pt x="1457325" y="128588"/>
                      <a:pt x="1458278" y="128588"/>
                    </a:cubicBezTo>
                    <a:cubicBezTo>
                      <a:pt x="1460183" y="128588"/>
                      <a:pt x="1461135" y="127635"/>
                      <a:pt x="1462088" y="127635"/>
                    </a:cubicBezTo>
                    <a:lnTo>
                      <a:pt x="1469708" y="126683"/>
                    </a:lnTo>
                    <a:cubicBezTo>
                      <a:pt x="1474470" y="125730"/>
                      <a:pt x="1480185" y="125730"/>
                      <a:pt x="1484948" y="124778"/>
                    </a:cubicBezTo>
                    <a:cubicBezTo>
                      <a:pt x="1494473" y="123825"/>
                      <a:pt x="1504950" y="121920"/>
                      <a:pt x="1514475" y="120968"/>
                    </a:cubicBezTo>
                    <a:lnTo>
                      <a:pt x="1491615" y="120968"/>
                    </a:lnTo>
                    <a:lnTo>
                      <a:pt x="1526858" y="120015"/>
                    </a:lnTo>
                    <a:cubicBezTo>
                      <a:pt x="1527810" y="121920"/>
                      <a:pt x="1527810" y="121920"/>
                      <a:pt x="1528763" y="123825"/>
                    </a:cubicBezTo>
                    <a:lnTo>
                      <a:pt x="1528763" y="123825"/>
                    </a:lnTo>
                    <a:lnTo>
                      <a:pt x="1528763" y="123825"/>
                    </a:lnTo>
                    <a:lnTo>
                      <a:pt x="1528763" y="123825"/>
                    </a:lnTo>
                    <a:cubicBezTo>
                      <a:pt x="1528763" y="123825"/>
                      <a:pt x="1528763" y="122873"/>
                      <a:pt x="1528763" y="122873"/>
                    </a:cubicBezTo>
                    <a:lnTo>
                      <a:pt x="1528763" y="121920"/>
                    </a:lnTo>
                    <a:cubicBezTo>
                      <a:pt x="1528763" y="121920"/>
                      <a:pt x="1528763" y="121920"/>
                      <a:pt x="1528763" y="121920"/>
                    </a:cubicBezTo>
                    <a:cubicBezTo>
                      <a:pt x="1528763" y="121920"/>
                      <a:pt x="1528763" y="121920"/>
                      <a:pt x="1528763" y="121920"/>
                    </a:cubicBezTo>
                    <a:lnTo>
                      <a:pt x="1528763" y="121920"/>
                    </a:lnTo>
                    <a:cubicBezTo>
                      <a:pt x="1528763" y="121920"/>
                      <a:pt x="1528763" y="121920"/>
                      <a:pt x="1528763" y="121920"/>
                    </a:cubicBezTo>
                    <a:cubicBezTo>
                      <a:pt x="1528763" y="121920"/>
                      <a:pt x="1528763" y="121920"/>
                      <a:pt x="1528763" y="121920"/>
                    </a:cubicBezTo>
                    <a:lnTo>
                      <a:pt x="1528763" y="121920"/>
                    </a:lnTo>
                    <a:cubicBezTo>
                      <a:pt x="1528763" y="121920"/>
                      <a:pt x="1528763" y="121920"/>
                      <a:pt x="1528763" y="121920"/>
                    </a:cubicBezTo>
                    <a:cubicBezTo>
                      <a:pt x="1528763" y="121920"/>
                      <a:pt x="1528763" y="121920"/>
                      <a:pt x="1528763" y="121920"/>
                    </a:cubicBezTo>
                    <a:lnTo>
                      <a:pt x="1530668" y="121920"/>
                    </a:lnTo>
                    <a:lnTo>
                      <a:pt x="1531620" y="121920"/>
                    </a:lnTo>
                    <a:lnTo>
                      <a:pt x="1531620" y="121920"/>
                    </a:lnTo>
                    <a:lnTo>
                      <a:pt x="1531620" y="121920"/>
                    </a:lnTo>
                    <a:lnTo>
                      <a:pt x="1531620" y="121920"/>
                    </a:lnTo>
                    <a:lnTo>
                      <a:pt x="1531620" y="121920"/>
                    </a:lnTo>
                    <a:cubicBezTo>
                      <a:pt x="1531620" y="121920"/>
                      <a:pt x="1531620" y="120968"/>
                      <a:pt x="1531620" y="121920"/>
                    </a:cubicBezTo>
                    <a:lnTo>
                      <a:pt x="1531620" y="121920"/>
                    </a:lnTo>
                    <a:cubicBezTo>
                      <a:pt x="1531620" y="121920"/>
                      <a:pt x="1531620" y="121920"/>
                      <a:pt x="1531620" y="121920"/>
                    </a:cubicBezTo>
                    <a:lnTo>
                      <a:pt x="1538288" y="121920"/>
                    </a:lnTo>
                    <a:lnTo>
                      <a:pt x="1546860" y="122873"/>
                    </a:lnTo>
                    <a:lnTo>
                      <a:pt x="1547813" y="122873"/>
                    </a:lnTo>
                    <a:lnTo>
                      <a:pt x="1548765" y="122873"/>
                    </a:lnTo>
                    <a:cubicBezTo>
                      <a:pt x="1548765" y="122873"/>
                      <a:pt x="1548765" y="122873"/>
                      <a:pt x="1548765" y="122873"/>
                    </a:cubicBezTo>
                    <a:cubicBezTo>
                      <a:pt x="1548765" y="122873"/>
                      <a:pt x="1548765" y="122873"/>
                      <a:pt x="1548765" y="122873"/>
                    </a:cubicBezTo>
                    <a:cubicBezTo>
                      <a:pt x="1548765" y="122873"/>
                      <a:pt x="1548765" y="122873"/>
                      <a:pt x="1548765" y="122873"/>
                    </a:cubicBezTo>
                    <a:cubicBezTo>
                      <a:pt x="1548765" y="122873"/>
                      <a:pt x="1548765" y="122873"/>
                      <a:pt x="1548765" y="122873"/>
                    </a:cubicBezTo>
                    <a:cubicBezTo>
                      <a:pt x="1548765" y="122873"/>
                      <a:pt x="1548765" y="122873"/>
                      <a:pt x="1548765" y="122873"/>
                    </a:cubicBezTo>
                    <a:cubicBezTo>
                      <a:pt x="1548765" y="122873"/>
                      <a:pt x="1548765" y="122873"/>
                      <a:pt x="1548765" y="122873"/>
                    </a:cubicBezTo>
                    <a:cubicBezTo>
                      <a:pt x="1548765" y="122873"/>
                      <a:pt x="1549718" y="122873"/>
                      <a:pt x="1549718" y="122873"/>
                    </a:cubicBezTo>
                    <a:lnTo>
                      <a:pt x="1562100" y="121920"/>
                    </a:lnTo>
                    <a:lnTo>
                      <a:pt x="1565910" y="121920"/>
                    </a:lnTo>
                    <a:lnTo>
                      <a:pt x="1565910" y="121920"/>
                    </a:lnTo>
                    <a:cubicBezTo>
                      <a:pt x="1600200" y="120015"/>
                      <a:pt x="1607820" y="119063"/>
                      <a:pt x="1657350" y="120968"/>
                    </a:cubicBezTo>
                    <a:cubicBezTo>
                      <a:pt x="1635443" y="121920"/>
                      <a:pt x="1604010" y="122873"/>
                      <a:pt x="1582103" y="125730"/>
                    </a:cubicBezTo>
                    <a:cubicBezTo>
                      <a:pt x="1599248" y="125730"/>
                      <a:pt x="1615440" y="124778"/>
                      <a:pt x="1632585" y="123825"/>
                    </a:cubicBezTo>
                    <a:cubicBezTo>
                      <a:pt x="1641158" y="123825"/>
                      <a:pt x="1649730" y="122873"/>
                      <a:pt x="1659255" y="122873"/>
                    </a:cubicBezTo>
                    <a:cubicBezTo>
                      <a:pt x="1664018" y="122873"/>
                      <a:pt x="1667828" y="122873"/>
                      <a:pt x="1672590" y="122873"/>
                    </a:cubicBezTo>
                    <a:cubicBezTo>
                      <a:pt x="1674495" y="122873"/>
                      <a:pt x="1677353" y="122873"/>
                      <a:pt x="1679258" y="122873"/>
                    </a:cubicBezTo>
                    <a:cubicBezTo>
                      <a:pt x="1680210" y="122873"/>
                      <a:pt x="1681163" y="122873"/>
                      <a:pt x="1683068" y="122873"/>
                    </a:cubicBezTo>
                    <a:cubicBezTo>
                      <a:pt x="1684020" y="122873"/>
                      <a:pt x="1684020" y="122873"/>
                      <a:pt x="1685925" y="122873"/>
                    </a:cubicBezTo>
                    <a:lnTo>
                      <a:pt x="1685925" y="122873"/>
                    </a:lnTo>
                    <a:cubicBezTo>
                      <a:pt x="1689735" y="121920"/>
                      <a:pt x="1691640" y="121920"/>
                      <a:pt x="1695450" y="120968"/>
                    </a:cubicBezTo>
                    <a:cubicBezTo>
                      <a:pt x="1699260" y="120968"/>
                      <a:pt x="1703070" y="120015"/>
                      <a:pt x="1706880" y="120015"/>
                    </a:cubicBezTo>
                    <a:cubicBezTo>
                      <a:pt x="1714500" y="119063"/>
                      <a:pt x="1722120" y="119063"/>
                      <a:pt x="1728788" y="119063"/>
                    </a:cubicBezTo>
                    <a:cubicBezTo>
                      <a:pt x="1727835" y="120015"/>
                      <a:pt x="1714500" y="120968"/>
                      <a:pt x="1703070" y="121920"/>
                    </a:cubicBezTo>
                    <a:cubicBezTo>
                      <a:pt x="1696403" y="121920"/>
                      <a:pt x="1689735" y="123825"/>
                      <a:pt x="1687830" y="124778"/>
                    </a:cubicBezTo>
                    <a:cubicBezTo>
                      <a:pt x="1687830" y="124778"/>
                      <a:pt x="1687830" y="124778"/>
                      <a:pt x="1687830" y="124778"/>
                    </a:cubicBezTo>
                    <a:cubicBezTo>
                      <a:pt x="1687830" y="124778"/>
                      <a:pt x="1688783" y="124778"/>
                      <a:pt x="1688783" y="125730"/>
                    </a:cubicBezTo>
                    <a:cubicBezTo>
                      <a:pt x="1689735" y="125730"/>
                      <a:pt x="1689735" y="125730"/>
                      <a:pt x="1690688" y="125730"/>
                    </a:cubicBezTo>
                    <a:cubicBezTo>
                      <a:pt x="1726883" y="122873"/>
                      <a:pt x="1759268" y="122873"/>
                      <a:pt x="1791653" y="118110"/>
                    </a:cubicBezTo>
                    <a:lnTo>
                      <a:pt x="1787843" y="120015"/>
                    </a:lnTo>
                    <a:cubicBezTo>
                      <a:pt x="1879283" y="119063"/>
                      <a:pt x="1822133" y="112395"/>
                      <a:pt x="1888808" y="113348"/>
                    </a:cubicBezTo>
                    <a:cubicBezTo>
                      <a:pt x="1886903" y="112395"/>
                      <a:pt x="1894523" y="111443"/>
                      <a:pt x="1890713" y="110490"/>
                    </a:cubicBezTo>
                    <a:cubicBezTo>
                      <a:pt x="1884998" y="110490"/>
                      <a:pt x="1881188" y="110490"/>
                      <a:pt x="1880235" y="110490"/>
                    </a:cubicBezTo>
                    <a:cubicBezTo>
                      <a:pt x="1885950" y="110490"/>
                      <a:pt x="1888808" y="110490"/>
                      <a:pt x="1890713" y="110490"/>
                    </a:cubicBezTo>
                    <a:cubicBezTo>
                      <a:pt x="1915478" y="110490"/>
                      <a:pt x="1973580" y="111443"/>
                      <a:pt x="1916430" y="114300"/>
                    </a:cubicBezTo>
                    <a:cubicBezTo>
                      <a:pt x="1926908" y="114300"/>
                      <a:pt x="1937385" y="113348"/>
                      <a:pt x="1946910" y="113348"/>
                    </a:cubicBezTo>
                    <a:lnTo>
                      <a:pt x="1948815" y="113348"/>
                    </a:lnTo>
                    <a:cubicBezTo>
                      <a:pt x="1948815" y="113348"/>
                      <a:pt x="1949768" y="113348"/>
                      <a:pt x="1949768" y="113348"/>
                    </a:cubicBezTo>
                    <a:cubicBezTo>
                      <a:pt x="1948815" y="113348"/>
                      <a:pt x="1948815" y="113348"/>
                      <a:pt x="1947863" y="113348"/>
                    </a:cubicBezTo>
                    <a:cubicBezTo>
                      <a:pt x="1946910" y="113348"/>
                      <a:pt x="1948815" y="112395"/>
                      <a:pt x="1948815" y="112395"/>
                    </a:cubicBezTo>
                    <a:lnTo>
                      <a:pt x="1950720" y="112395"/>
                    </a:lnTo>
                    <a:lnTo>
                      <a:pt x="1954530" y="111443"/>
                    </a:lnTo>
                    <a:cubicBezTo>
                      <a:pt x="1959293" y="110490"/>
                      <a:pt x="1964055" y="110490"/>
                      <a:pt x="1968818" y="109538"/>
                    </a:cubicBezTo>
                    <a:cubicBezTo>
                      <a:pt x="1977390" y="108585"/>
                      <a:pt x="1985010" y="107633"/>
                      <a:pt x="1990725" y="106680"/>
                    </a:cubicBezTo>
                    <a:cubicBezTo>
                      <a:pt x="1977390" y="106680"/>
                      <a:pt x="1968818" y="106680"/>
                      <a:pt x="1962150" y="106680"/>
                    </a:cubicBezTo>
                    <a:cubicBezTo>
                      <a:pt x="1959293" y="106680"/>
                      <a:pt x="1956435" y="106680"/>
                      <a:pt x="1953578" y="106680"/>
                    </a:cubicBezTo>
                    <a:lnTo>
                      <a:pt x="1949768" y="106680"/>
                    </a:lnTo>
                    <a:cubicBezTo>
                      <a:pt x="1947863" y="106680"/>
                      <a:pt x="1947863" y="106680"/>
                      <a:pt x="1944053" y="106680"/>
                    </a:cubicBezTo>
                    <a:cubicBezTo>
                      <a:pt x="1947863" y="105728"/>
                      <a:pt x="1947863" y="105728"/>
                      <a:pt x="1949768" y="105728"/>
                    </a:cubicBezTo>
                    <a:lnTo>
                      <a:pt x="1954530" y="105728"/>
                    </a:lnTo>
                    <a:lnTo>
                      <a:pt x="1963103" y="104775"/>
                    </a:lnTo>
                    <a:lnTo>
                      <a:pt x="1980248" y="103823"/>
                    </a:lnTo>
                    <a:lnTo>
                      <a:pt x="2016443" y="101918"/>
                    </a:lnTo>
                    <a:cubicBezTo>
                      <a:pt x="2016443" y="101918"/>
                      <a:pt x="2016443" y="101918"/>
                      <a:pt x="2016443" y="102870"/>
                    </a:cubicBezTo>
                    <a:cubicBezTo>
                      <a:pt x="2016443" y="102870"/>
                      <a:pt x="2016443" y="102870"/>
                      <a:pt x="2016443" y="102870"/>
                    </a:cubicBezTo>
                    <a:lnTo>
                      <a:pt x="2019300" y="102870"/>
                    </a:lnTo>
                    <a:cubicBezTo>
                      <a:pt x="2021205" y="102870"/>
                      <a:pt x="2024063" y="102870"/>
                      <a:pt x="2025968" y="102870"/>
                    </a:cubicBezTo>
                    <a:cubicBezTo>
                      <a:pt x="2035493" y="101918"/>
                      <a:pt x="2045018" y="101918"/>
                      <a:pt x="2054543" y="100965"/>
                    </a:cubicBezTo>
                    <a:cubicBezTo>
                      <a:pt x="2068830" y="100013"/>
                      <a:pt x="2044065" y="102870"/>
                      <a:pt x="2026920" y="103823"/>
                    </a:cubicBezTo>
                    <a:cubicBezTo>
                      <a:pt x="2044065" y="103823"/>
                      <a:pt x="2062163" y="102870"/>
                      <a:pt x="2079308" y="101918"/>
                    </a:cubicBezTo>
                    <a:cubicBezTo>
                      <a:pt x="2087880" y="100965"/>
                      <a:pt x="2097405" y="100965"/>
                      <a:pt x="2105978" y="100965"/>
                    </a:cubicBezTo>
                    <a:cubicBezTo>
                      <a:pt x="2107883" y="100965"/>
                      <a:pt x="2110740" y="100965"/>
                      <a:pt x="2112645" y="100965"/>
                    </a:cubicBezTo>
                    <a:cubicBezTo>
                      <a:pt x="2113598" y="100965"/>
                      <a:pt x="2115503" y="100965"/>
                      <a:pt x="2116455" y="100965"/>
                    </a:cubicBezTo>
                    <a:cubicBezTo>
                      <a:pt x="2117408" y="100965"/>
                      <a:pt x="2118360" y="100965"/>
                      <a:pt x="2120265" y="101918"/>
                    </a:cubicBezTo>
                    <a:cubicBezTo>
                      <a:pt x="2120265" y="101918"/>
                      <a:pt x="2121218" y="101918"/>
                      <a:pt x="2121218" y="102870"/>
                    </a:cubicBezTo>
                    <a:cubicBezTo>
                      <a:pt x="2121218" y="102870"/>
                      <a:pt x="2121218" y="102870"/>
                      <a:pt x="2122170" y="102870"/>
                    </a:cubicBezTo>
                    <a:lnTo>
                      <a:pt x="2125028" y="102870"/>
                    </a:lnTo>
                    <a:lnTo>
                      <a:pt x="2130743" y="102870"/>
                    </a:lnTo>
                    <a:lnTo>
                      <a:pt x="2130743" y="102870"/>
                    </a:lnTo>
                    <a:cubicBezTo>
                      <a:pt x="2131695" y="102870"/>
                      <a:pt x="2131695" y="102870"/>
                      <a:pt x="2131695" y="102870"/>
                    </a:cubicBezTo>
                    <a:lnTo>
                      <a:pt x="2133600" y="102870"/>
                    </a:lnTo>
                    <a:lnTo>
                      <a:pt x="2137410" y="101918"/>
                    </a:lnTo>
                    <a:lnTo>
                      <a:pt x="2145030" y="100965"/>
                    </a:lnTo>
                    <a:lnTo>
                      <a:pt x="2160270" y="99060"/>
                    </a:lnTo>
                    <a:cubicBezTo>
                      <a:pt x="2170748" y="98108"/>
                      <a:pt x="2180273" y="97155"/>
                      <a:pt x="2190750" y="96203"/>
                    </a:cubicBezTo>
                    <a:cubicBezTo>
                      <a:pt x="2210753" y="94298"/>
                      <a:pt x="2231708" y="93345"/>
                      <a:pt x="2252663" y="93345"/>
                    </a:cubicBezTo>
                    <a:lnTo>
                      <a:pt x="2252663" y="94298"/>
                    </a:lnTo>
                    <a:cubicBezTo>
                      <a:pt x="2313623" y="89535"/>
                      <a:pt x="2377440" y="85725"/>
                      <a:pt x="2443163" y="84773"/>
                    </a:cubicBezTo>
                    <a:cubicBezTo>
                      <a:pt x="2424113" y="83820"/>
                      <a:pt x="2454593" y="81915"/>
                      <a:pt x="2470785" y="80010"/>
                    </a:cubicBezTo>
                    <a:cubicBezTo>
                      <a:pt x="2525078" y="77153"/>
                      <a:pt x="2606993" y="71438"/>
                      <a:pt x="2657475" y="68580"/>
                    </a:cubicBezTo>
                    <a:lnTo>
                      <a:pt x="2642235" y="71438"/>
                    </a:lnTo>
                    <a:cubicBezTo>
                      <a:pt x="2665095" y="69533"/>
                      <a:pt x="2686050" y="66675"/>
                      <a:pt x="2705100" y="64770"/>
                    </a:cubicBezTo>
                    <a:lnTo>
                      <a:pt x="2706053" y="68580"/>
                    </a:lnTo>
                    <a:cubicBezTo>
                      <a:pt x="2716530" y="67628"/>
                      <a:pt x="2727008" y="66675"/>
                      <a:pt x="2736533" y="65723"/>
                    </a:cubicBezTo>
                    <a:cubicBezTo>
                      <a:pt x="2745105" y="64770"/>
                      <a:pt x="2753678" y="62865"/>
                      <a:pt x="2762250" y="60960"/>
                    </a:cubicBezTo>
                    <a:cubicBezTo>
                      <a:pt x="2770823" y="59055"/>
                      <a:pt x="2780348" y="57150"/>
                      <a:pt x="2788920" y="56198"/>
                    </a:cubicBezTo>
                    <a:cubicBezTo>
                      <a:pt x="2807018" y="54293"/>
                      <a:pt x="2823210" y="53340"/>
                      <a:pt x="2839403" y="51435"/>
                    </a:cubicBezTo>
                    <a:cubicBezTo>
                      <a:pt x="2855595" y="50483"/>
                      <a:pt x="2871788" y="49530"/>
                      <a:pt x="2887980" y="48578"/>
                    </a:cubicBezTo>
                    <a:cubicBezTo>
                      <a:pt x="2891790" y="47625"/>
                      <a:pt x="2887980" y="50483"/>
                      <a:pt x="2872740" y="52388"/>
                    </a:cubicBezTo>
                    <a:cubicBezTo>
                      <a:pt x="2935605" y="45720"/>
                      <a:pt x="3012758" y="49530"/>
                      <a:pt x="3028950" y="42863"/>
                    </a:cubicBezTo>
                    <a:lnTo>
                      <a:pt x="3006090" y="43815"/>
                    </a:lnTo>
                    <a:cubicBezTo>
                      <a:pt x="3024188" y="42863"/>
                      <a:pt x="3042285" y="41910"/>
                      <a:pt x="3061335" y="40005"/>
                    </a:cubicBezTo>
                    <a:cubicBezTo>
                      <a:pt x="3082290" y="38100"/>
                      <a:pt x="3104198" y="37148"/>
                      <a:pt x="3125153" y="35243"/>
                    </a:cubicBezTo>
                    <a:cubicBezTo>
                      <a:pt x="3129915" y="80010"/>
                      <a:pt x="3135630" y="125730"/>
                      <a:pt x="3140393" y="170498"/>
                    </a:cubicBezTo>
                    <a:cubicBezTo>
                      <a:pt x="3140393" y="170498"/>
                      <a:pt x="3140393" y="170498"/>
                      <a:pt x="3140393" y="170498"/>
                    </a:cubicBezTo>
                    <a:cubicBezTo>
                      <a:pt x="3161348" y="168593"/>
                      <a:pt x="3183255" y="167640"/>
                      <a:pt x="3204210" y="165735"/>
                    </a:cubicBezTo>
                    <a:cubicBezTo>
                      <a:pt x="3212783" y="246698"/>
                      <a:pt x="3222308" y="330518"/>
                      <a:pt x="3231833" y="410528"/>
                    </a:cubicBezTo>
                    <a:cubicBezTo>
                      <a:pt x="3229928" y="436245"/>
                      <a:pt x="3225165" y="347663"/>
                      <a:pt x="3222308" y="369570"/>
                    </a:cubicBezTo>
                    <a:cubicBezTo>
                      <a:pt x="3224213" y="395288"/>
                      <a:pt x="3227070" y="421958"/>
                      <a:pt x="3229928" y="447675"/>
                    </a:cubicBezTo>
                    <a:cubicBezTo>
                      <a:pt x="3231833" y="461010"/>
                      <a:pt x="3232785" y="474345"/>
                      <a:pt x="3234690" y="487680"/>
                    </a:cubicBezTo>
                    <a:lnTo>
                      <a:pt x="3235643" y="492443"/>
                    </a:lnTo>
                    <a:cubicBezTo>
                      <a:pt x="3235643" y="492443"/>
                      <a:pt x="3235643" y="492443"/>
                      <a:pt x="3235643" y="492443"/>
                    </a:cubicBezTo>
                    <a:cubicBezTo>
                      <a:pt x="3236595" y="493395"/>
                      <a:pt x="3237548" y="495300"/>
                      <a:pt x="3239453" y="497205"/>
                    </a:cubicBezTo>
                    <a:cubicBezTo>
                      <a:pt x="3239453" y="503873"/>
                      <a:pt x="3238500" y="511493"/>
                      <a:pt x="3239453" y="516255"/>
                    </a:cubicBezTo>
                    <a:cubicBezTo>
                      <a:pt x="3239453" y="520065"/>
                      <a:pt x="3240405" y="523875"/>
                      <a:pt x="3241358" y="527685"/>
                    </a:cubicBezTo>
                    <a:lnTo>
                      <a:pt x="3244215" y="528638"/>
                    </a:lnTo>
                    <a:cubicBezTo>
                      <a:pt x="3244215" y="529590"/>
                      <a:pt x="3244215" y="530543"/>
                      <a:pt x="3244215" y="531495"/>
                    </a:cubicBezTo>
                    <a:lnTo>
                      <a:pt x="3249930" y="532448"/>
                    </a:lnTo>
                    <a:cubicBezTo>
                      <a:pt x="3248978" y="534353"/>
                      <a:pt x="3248978" y="535305"/>
                      <a:pt x="3248025" y="537210"/>
                    </a:cubicBezTo>
                    <a:lnTo>
                      <a:pt x="3244215" y="537210"/>
                    </a:lnTo>
                    <a:cubicBezTo>
                      <a:pt x="3244215" y="547688"/>
                      <a:pt x="3245168" y="558165"/>
                      <a:pt x="3245168" y="569595"/>
                    </a:cubicBezTo>
                    <a:cubicBezTo>
                      <a:pt x="3244215" y="556260"/>
                      <a:pt x="3243263" y="559118"/>
                      <a:pt x="3243263" y="552450"/>
                    </a:cubicBezTo>
                    <a:cubicBezTo>
                      <a:pt x="3246120" y="634365"/>
                      <a:pt x="3246120" y="543878"/>
                      <a:pt x="3250883" y="612458"/>
                    </a:cubicBezTo>
                    <a:cubicBezTo>
                      <a:pt x="3248978" y="608648"/>
                      <a:pt x="3248025" y="612458"/>
                      <a:pt x="3248978" y="635318"/>
                    </a:cubicBezTo>
                    <a:lnTo>
                      <a:pt x="3253740" y="655320"/>
                    </a:lnTo>
                    <a:cubicBezTo>
                      <a:pt x="3253740" y="659130"/>
                      <a:pt x="3250883" y="658178"/>
                      <a:pt x="3248978" y="647700"/>
                    </a:cubicBezTo>
                    <a:cubicBezTo>
                      <a:pt x="3255645" y="678180"/>
                      <a:pt x="3261360" y="771525"/>
                      <a:pt x="3264218" y="796290"/>
                    </a:cubicBezTo>
                    <a:cubicBezTo>
                      <a:pt x="3263265" y="802958"/>
                      <a:pt x="3259455" y="784860"/>
                      <a:pt x="3257550" y="794385"/>
                    </a:cubicBezTo>
                    <a:cubicBezTo>
                      <a:pt x="3257550" y="803910"/>
                      <a:pt x="3257550" y="812483"/>
                      <a:pt x="3256598" y="820103"/>
                    </a:cubicBezTo>
                    <a:cubicBezTo>
                      <a:pt x="3256598" y="827723"/>
                      <a:pt x="3257550" y="835343"/>
                      <a:pt x="3258503" y="842010"/>
                    </a:cubicBezTo>
                    <a:cubicBezTo>
                      <a:pt x="3260408" y="856298"/>
                      <a:pt x="3261360" y="868680"/>
                      <a:pt x="3263265" y="881063"/>
                    </a:cubicBezTo>
                    <a:cubicBezTo>
                      <a:pt x="3265170" y="882015"/>
                      <a:pt x="3266123" y="895350"/>
                      <a:pt x="3267075" y="913448"/>
                    </a:cubicBezTo>
                    <a:cubicBezTo>
                      <a:pt x="3268028" y="927735"/>
                      <a:pt x="3268980" y="942975"/>
                      <a:pt x="3268980" y="961073"/>
                    </a:cubicBezTo>
                    <a:cubicBezTo>
                      <a:pt x="3268028" y="945833"/>
                      <a:pt x="3267075" y="928688"/>
                      <a:pt x="3267075" y="913448"/>
                    </a:cubicBezTo>
                    <a:cubicBezTo>
                      <a:pt x="3266123" y="902018"/>
                      <a:pt x="3265170" y="891540"/>
                      <a:pt x="3263265" y="881063"/>
                    </a:cubicBezTo>
                    <a:lnTo>
                      <a:pt x="3263265" y="881063"/>
                    </a:lnTo>
                    <a:cubicBezTo>
                      <a:pt x="3262313" y="906780"/>
                      <a:pt x="3265170" y="970598"/>
                      <a:pt x="3264218" y="957263"/>
                    </a:cubicBezTo>
                    <a:cubicBezTo>
                      <a:pt x="3267075" y="1023938"/>
                      <a:pt x="3267075" y="967740"/>
                      <a:pt x="3272790" y="1018223"/>
                    </a:cubicBezTo>
                    <a:cubicBezTo>
                      <a:pt x="3271838" y="1001078"/>
                      <a:pt x="3270885" y="982980"/>
                      <a:pt x="3270885" y="965835"/>
                    </a:cubicBezTo>
                    <a:cubicBezTo>
                      <a:pt x="3271838" y="981075"/>
                      <a:pt x="3272790" y="997268"/>
                      <a:pt x="3274695" y="1012508"/>
                    </a:cubicBezTo>
                    <a:lnTo>
                      <a:pt x="3277553" y="1035368"/>
                    </a:lnTo>
                    <a:lnTo>
                      <a:pt x="3278505" y="1046798"/>
                    </a:lnTo>
                    <a:lnTo>
                      <a:pt x="3278505" y="1049655"/>
                    </a:lnTo>
                    <a:cubicBezTo>
                      <a:pt x="3278505" y="1050608"/>
                      <a:pt x="3278505" y="1052513"/>
                      <a:pt x="3278505" y="1053465"/>
                    </a:cubicBezTo>
                    <a:cubicBezTo>
                      <a:pt x="3278505" y="1055370"/>
                      <a:pt x="3278505" y="1057275"/>
                      <a:pt x="3278505" y="1060133"/>
                    </a:cubicBezTo>
                    <a:cubicBezTo>
                      <a:pt x="3278505" y="1057275"/>
                      <a:pt x="3278505" y="1056323"/>
                      <a:pt x="3278505" y="1054418"/>
                    </a:cubicBezTo>
                    <a:lnTo>
                      <a:pt x="3278505" y="1051560"/>
                    </a:lnTo>
                    <a:cubicBezTo>
                      <a:pt x="3278505" y="1050608"/>
                      <a:pt x="3278505" y="1049655"/>
                      <a:pt x="3278505" y="1048703"/>
                    </a:cubicBezTo>
                    <a:lnTo>
                      <a:pt x="3276600" y="1039178"/>
                    </a:lnTo>
                    <a:lnTo>
                      <a:pt x="3273743" y="1021080"/>
                    </a:lnTo>
                    <a:cubicBezTo>
                      <a:pt x="3273743" y="1026795"/>
                      <a:pt x="3274695" y="1031558"/>
                      <a:pt x="3274695" y="1037273"/>
                    </a:cubicBezTo>
                    <a:lnTo>
                      <a:pt x="3275648" y="1045845"/>
                    </a:lnTo>
                    <a:lnTo>
                      <a:pt x="3275648" y="1049655"/>
                    </a:lnTo>
                    <a:cubicBezTo>
                      <a:pt x="3275648" y="1051560"/>
                      <a:pt x="3275648" y="1053465"/>
                      <a:pt x="3275648" y="1054418"/>
                    </a:cubicBezTo>
                    <a:cubicBezTo>
                      <a:pt x="3275648" y="1056323"/>
                      <a:pt x="3275648" y="1057275"/>
                      <a:pt x="3275648" y="1059180"/>
                    </a:cubicBezTo>
                    <a:cubicBezTo>
                      <a:pt x="3275648" y="1059180"/>
                      <a:pt x="3275648" y="1060133"/>
                      <a:pt x="3275648" y="1061085"/>
                    </a:cubicBezTo>
                    <a:cubicBezTo>
                      <a:pt x="3275648" y="1061085"/>
                      <a:pt x="3274695" y="1062038"/>
                      <a:pt x="3274695" y="1062990"/>
                    </a:cubicBezTo>
                    <a:cubicBezTo>
                      <a:pt x="3274695" y="1062990"/>
                      <a:pt x="3274695" y="1062990"/>
                      <a:pt x="3274695" y="1062990"/>
                    </a:cubicBezTo>
                    <a:cubicBezTo>
                      <a:pt x="3274695" y="1062990"/>
                      <a:pt x="3274695" y="1062038"/>
                      <a:pt x="3274695" y="1062038"/>
                    </a:cubicBezTo>
                    <a:lnTo>
                      <a:pt x="3273743" y="1057275"/>
                    </a:lnTo>
                    <a:cubicBezTo>
                      <a:pt x="3273743" y="1056323"/>
                      <a:pt x="3272790" y="1052513"/>
                      <a:pt x="3272790" y="1055370"/>
                    </a:cubicBezTo>
                    <a:lnTo>
                      <a:pt x="3272790" y="1061085"/>
                    </a:lnTo>
                    <a:cubicBezTo>
                      <a:pt x="3273743" y="1071563"/>
                      <a:pt x="3275648" y="1082040"/>
                      <a:pt x="3276600" y="1093470"/>
                    </a:cubicBezTo>
                    <a:cubicBezTo>
                      <a:pt x="3277553" y="1104900"/>
                      <a:pt x="3279458" y="1116330"/>
                      <a:pt x="3280410" y="1127760"/>
                    </a:cubicBezTo>
                    <a:lnTo>
                      <a:pt x="3281363" y="1106805"/>
                    </a:lnTo>
                    <a:lnTo>
                      <a:pt x="3285173" y="1141095"/>
                    </a:lnTo>
                    <a:lnTo>
                      <a:pt x="3285173" y="1141095"/>
                    </a:lnTo>
                    <a:lnTo>
                      <a:pt x="3286125" y="1151573"/>
                    </a:lnTo>
                    <a:cubicBezTo>
                      <a:pt x="3284220" y="1154430"/>
                      <a:pt x="3286125" y="1172528"/>
                      <a:pt x="3286125" y="1186815"/>
                    </a:cubicBezTo>
                    <a:cubicBezTo>
                      <a:pt x="3286125" y="1200150"/>
                      <a:pt x="3286125" y="1209675"/>
                      <a:pt x="3283268" y="1193483"/>
                    </a:cubicBezTo>
                    <a:cubicBezTo>
                      <a:pt x="3284220" y="1300163"/>
                      <a:pt x="3285173" y="1366838"/>
                      <a:pt x="3291840" y="1463993"/>
                    </a:cubicBezTo>
                    <a:cubicBezTo>
                      <a:pt x="3291840" y="1462088"/>
                      <a:pt x="3291840" y="1459230"/>
                      <a:pt x="3291840" y="1458278"/>
                    </a:cubicBezTo>
                    <a:cubicBezTo>
                      <a:pt x="3291840" y="1457325"/>
                      <a:pt x="3291840" y="1455420"/>
                      <a:pt x="3291840" y="1454468"/>
                    </a:cubicBezTo>
                    <a:cubicBezTo>
                      <a:pt x="3291840" y="1452563"/>
                      <a:pt x="3291840" y="1451610"/>
                      <a:pt x="3290888" y="1451610"/>
                    </a:cubicBezTo>
                    <a:cubicBezTo>
                      <a:pt x="3290888" y="1450658"/>
                      <a:pt x="3289935" y="1451610"/>
                      <a:pt x="3289935" y="1449705"/>
                    </a:cubicBezTo>
                    <a:cubicBezTo>
                      <a:pt x="3289935" y="1454468"/>
                      <a:pt x="3289935" y="1459230"/>
                      <a:pt x="3290888" y="1463993"/>
                    </a:cubicBezTo>
                    <a:lnTo>
                      <a:pt x="3290888" y="1468755"/>
                    </a:lnTo>
                    <a:cubicBezTo>
                      <a:pt x="3290888" y="1468755"/>
                      <a:pt x="3290888" y="1468755"/>
                      <a:pt x="3289935" y="1468755"/>
                    </a:cubicBezTo>
                    <a:lnTo>
                      <a:pt x="3288983" y="1472565"/>
                    </a:lnTo>
                    <a:lnTo>
                      <a:pt x="3288983" y="1473518"/>
                    </a:lnTo>
                    <a:lnTo>
                      <a:pt x="3288983" y="1473518"/>
                    </a:lnTo>
                    <a:cubicBezTo>
                      <a:pt x="3288983" y="1473518"/>
                      <a:pt x="3288983" y="1474470"/>
                      <a:pt x="3288983" y="1474470"/>
                    </a:cubicBezTo>
                    <a:cubicBezTo>
                      <a:pt x="3288983" y="1474470"/>
                      <a:pt x="3289935" y="1474470"/>
                      <a:pt x="3288983" y="1474470"/>
                    </a:cubicBezTo>
                    <a:cubicBezTo>
                      <a:pt x="3288983" y="1475423"/>
                      <a:pt x="3288983" y="1476375"/>
                      <a:pt x="3288983" y="1477328"/>
                    </a:cubicBezTo>
                    <a:cubicBezTo>
                      <a:pt x="3288983" y="1480185"/>
                      <a:pt x="3288983" y="1483043"/>
                      <a:pt x="3288983" y="1486853"/>
                    </a:cubicBezTo>
                    <a:cubicBezTo>
                      <a:pt x="3288983" y="1487805"/>
                      <a:pt x="3288983" y="1489710"/>
                      <a:pt x="3288983" y="1490663"/>
                    </a:cubicBezTo>
                    <a:cubicBezTo>
                      <a:pt x="3290888" y="1491615"/>
                      <a:pt x="3291840" y="1492568"/>
                      <a:pt x="3293745" y="1493520"/>
                    </a:cubicBezTo>
                    <a:cubicBezTo>
                      <a:pt x="3294698" y="1501140"/>
                      <a:pt x="3294698" y="1507808"/>
                      <a:pt x="3295650" y="1514475"/>
                    </a:cubicBezTo>
                    <a:cubicBezTo>
                      <a:pt x="3296603" y="1519238"/>
                      <a:pt x="3296603" y="1524000"/>
                      <a:pt x="3297555" y="1528763"/>
                    </a:cubicBezTo>
                    <a:cubicBezTo>
                      <a:pt x="3296603" y="1524953"/>
                      <a:pt x="3295650" y="1520190"/>
                      <a:pt x="3295650" y="1516380"/>
                    </a:cubicBezTo>
                    <a:cubicBezTo>
                      <a:pt x="3295650" y="1513523"/>
                      <a:pt x="3294698" y="1511618"/>
                      <a:pt x="3294698" y="1509713"/>
                    </a:cubicBezTo>
                    <a:cubicBezTo>
                      <a:pt x="3294698" y="1507808"/>
                      <a:pt x="3293745" y="1505903"/>
                      <a:pt x="3293745" y="1505903"/>
                    </a:cubicBezTo>
                    <a:cubicBezTo>
                      <a:pt x="3293745" y="1515428"/>
                      <a:pt x="3294698" y="1523048"/>
                      <a:pt x="3294698" y="1528763"/>
                    </a:cubicBezTo>
                    <a:cubicBezTo>
                      <a:pt x="3294698" y="1534478"/>
                      <a:pt x="3295650" y="1539240"/>
                      <a:pt x="3295650" y="1543050"/>
                    </a:cubicBezTo>
                    <a:cubicBezTo>
                      <a:pt x="3296603" y="1550670"/>
                      <a:pt x="3296603" y="1556385"/>
                      <a:pt x="3297555" y="1562100"/>
                    </a:cubicBezTo>
                    <a:cubicBezTo>
                      <a:pt x="3297555" y="1564005"/>
                      <a:pt x="3297555" y="1565910"/>
                      <a:pt x="3298508" y="1567815"/>
                    </a:cubicBezTo>
                    <a:lnTo>
                      <a:pt x="3615690" y="1567815"/>
                    </a:lnTo>
                    <a:lnTo>
                      <a:pt x="3615690" y="0"/>
                    </a:lnTo>
                    <a:close/>
                    <a:moveTo>
                      <a:pt x="392430" y="1185863"/>
                    </a:moveTo>
                    <a:cubicBezTo>
                      <a:pt x="391478" y="1189673"/>
                      <a:pt x="390525" y="1195388"/>
                      <a:pt x="389573" y="1203960"/>
                    </a:cubicBezTo>
                    <a:cubicBezTo>
                      <a:pt x="387668" y="1134428"/>
                      <a:pt x="389573" y="1192530"/>
                      <a:pt x="392430" y="1185863"/>
                    </a:cubicBezTo>
                    <a:close/>
                    <a:moveTo>
                      <a:pt x="807720" y="135255"/>
                    </a:moveTo>
                    <a:lnTo>
                      <a:pt x="803910" y="136208"/>
                    </a:lnTo>
                    <a:cubicBezTo>
                      <a:pt x="803910" y="136208"/>
                      <a:pt x="804863" y="135255"/>
                      <a:pt x="807720" y="135255"/>
                    </a:cubicBezTo>
                    <a:lnTo>
                      <a:pt x="810578" y="134303"/>
                    </a:lnTo>
                    <a:cubicBezTo>
                      <a:pt x="843915" y="133350"/>
                      <a:pt x="881063" y="133350"/>
                      <a:pt x="905828" y="133350"/>
                    </a:cubicBezTo>
                    <a:cubicBezTo>
                      <a:pt x="882968" y="136208"/>
                      <a:pt x="822960" y="133350"/>
                      <a:pt x="807720" y="135255"/>
                    </a:cubicBezTo>
                    <a:close/>
                    <a:moveTo>
                      <a:pt x="3240405" y="429578"/>
                    </a:moveTo>
                    <a:lnTo>
                      <a:pt x="3245168" y="443865"/>
                    </a:lnTo>
                    <a:lnTo>
                      <a:pt x="3246120" y="473393"/>
                    </a:lnTo>
                    <a:lnTo>
                      <a:pt x="3240405" y="429578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1" name="任意多边形: 形状 123"/>
              <p:cNvSpPr/>
              <p:nvPr/>
            </p:nvSpPr>
            <p:spPr>
              <a:xfrm>
                <a:off x="5818822" y="2769870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  <a:gd name="connsiteX5" fmla="*/ 0 w 9525"/>
                  <a:gd name="connsiteY5" fmla="*/ 0 h 9525"/>
                  <a:gd name="connsiteX6" fmla="*/ 0 w 9525"/>
                  <a:gd name="connsiteY6" fmla="*/ 0 h 9525"/>
                  <a:gd name="connsiteX7" fmla="*/ 0 w 9525"/>
                  <a:gd name="connsiteY7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2" name="任意多边形: 形状 124"/>
              <p:cNvSpPr/>
              <p:nvPr/>
            </p:nvSpPr>
            <p:spPr>
              <a:xfrm>
                <a:off x="7562426" y="3704272"/>
                <a:ext cx="423" cy="0"/>
              </a:xfrm>
              <a:custGeom>
                <a:avLst/>
                <a:gdLst>
                  <a:gd name="connsiteX0" fmla="*/ 423 w 423"/>
                  <a:gd name="connsiteY0" fmla="*/ 0 h 0"/>
                  <a:gd name="connsiteX1" fmla="*/ 423 w 423"/>
                  <a:gd name="connsiteY1" fmla="*/ 0 h 0"/>
                  <a:gd name="connsiteX2" fmla="*/ 423 w 423"/>
                  <a:gd name="connsiteY2" fmla="*/ 0 h 0"/>
                  <a:gd name="connsiteX3" fmla="*/ 423 w 423"/>
                  <a:gd name="connsiteY3" fmla="*/ 0 h 0"/>
                  <a:gd name="connsiteX4" fmla="*/ 423 w 423"/>
                  <a:gd name="connsiteY4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">
                    <a:moveTo>
                      <a:pt x="423" y="0"/>
                    </a:moveTo>
                    <a:cubicBezTo>
                      <a:pt x="423" y="0"/>
                      <a:pt x="-529" y="0"/>
                      <a:pt x="423" y="0"/>
                    </a:cubicBezTo>
                    <a:cubicBezTo>
                      <a:pt x="-529" y="0"/>
                      <a:pt x="423" y="0"/>
                      <a:pt x="423" y="0"/>
                    </a:cubicBezTo>
                    <a:cubicBezTo>
                      <a:pt x="423" y="0"/>
                      <a:pt x="423" y="0"/>
                      <a:pt x="423" y="0"/>
                    </a:cubicBezTo>
                    <a:lnTo>
                      <a:pt x="423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3" name="任意多边形: 形状 125"/>
              <p:cNvSpPr/>
              <p:nvPr/>
            </p:nvSpPr>
            <p:spPr>
              <a:xfrm>
                <a:off x="7562135" y="3704272"/>
                <a:ext cx="714" cy="0"/>
              </a:xfrm>
              <a:custGeom>
                <a:avLst/>
                <a:gdLst>
                  <a:gd name="connsiteX0" fmla="*/ 714 w 714"/>
                  <a:gd name="connsiteY0" fmla="*/ 0 h 0"/>
                  <a:gd name="connsiteX1" fmla="*/ 714 w 714"/>
                  <a:gd name="connsiteY1" fmla="*/ 0 h 0"/>
                  <a:gd name="connsiteX2" fmla="*/ 714 w 714"/>
                  <a:gd name="connsiteY2" fmla="*/ 0 h 0"/>
                  <a:gd name="connsiteX3" fmla="*/ 714 w 714"/>
                  <a:gd name="connsiteY3" fmla="*/ 0 h 0"/>
                  <a:gd name="connsiteX4" fmla="*/ 714 w 714"/>
                  <a:gd name="connsiteY4" fmla="*/ 0 h 0"/>
                  <a:gd name="connsiteX5" fmla="*/ 714 w 714"/>
                  <a:gd name="connsiteY5" fmla="*/ 0 h 0"/>
                  <a:gd name="connsiteX6" fmla="*/ 714 w 714"/>
                  <a:gd name="connsiteY6" fmla="*/ 0 h 0"/>
                  <a:gd name="connsiteX7" fmla="*/ 714 w 714"/>
                  <a:gd name="connsiteY7" fmla="*/ 0 h 0"/>
                  <a:gd name="connsiteX8" fmla="*/ 714 w 714"/>
                  <a:gd name="connsiteY8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">
                    <a:moveTo>
                      <a:pt x="714" y="0"/>
                    </a:moveTo>
                    <a:cubicBezTo>
                      <a:pt x="714" y="0"/>
                      <a:pt x="714" y="0"/>
                      <a:pt x="714" y="0"/>
                    </a:cubicBezTo>
                    <a:cubicBezTo>
                      <a:pt x="714" y="0"/>
                      <a:pt x="-238" y="0"/>
                      <a:pt x="714" y="0"/>
                    </a:cubicBezTo>
                    <a:cubicBezTo>
                      <a:pt x="-238" y="0"/>
                      <a:pt x="-238" y="0"/>
                      <a:pt x="714" y="0"/>
                    </a:cubicBezTo>
                    <a:cubicBezTo>
                      <a:pt x="-238" y="0"/>
                      <a:pt x="-238" y="0"/>
                      <a:pt x="714" y="0"/>
                    </a:cubicBezTo>
                    <a:lnTo>
                      <a:pt x="714" y="0"/>
                    </a:lnTo>
                    <a:cubicBezTo>
                      <a:pt x="-238" y="0"/>
                      <a:pt x="714" y="0"/>
                      <a:pt x="714" y="0"/>
                    </a:cubicBezTo>
                    <a:cubicBezTo>
                      <a:pt x="714" y="0"/>
                      <a:pt x="714" y="0"/>
                      <a:pt x="714" y="0"/>
                    </a:cubicBezTo>
                    <a:cubicBezTo>
                      <a:pt x="714" y="0"/>
                      <a:pt x="714" y="0"/>
                      <a:pt x="714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4" name="任意多边形: 形状 126"/>
              <p:cNvSpPr/>
              <p:nvPr/>
            </p:nvSpPr>
            <p:spPr>
              <a:xfrm>
                <a:off x="7562850" y="370427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  <a:gd name="connsiteX5" fmla="*/ 0 w 9525"/>
                  <a:gd name="connsiteY5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5" name="任意多边形: 形状 127"/>
              <p:cNvSpPr/>
              <p:nvPr/>
            </p:nvSpPr>
            <p:spPr>
              <a:xfrm>
                <a:off x="7561897" y="370427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6" name="任意多边形: 形状 128"/>
              <p:cNvSpPr/>
              <p:nvPr/>
            </p:nvSpPr>
            <p:spPr>
              <a:xfrm>
                <a:off x="7561897" y="370427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7" name="任意多边形: 形状 129"/>
              <p:cNvSpPr/>
              <p:nvPr/>
            </p:nvSpPr>
            <p:spPr>
              <a:xfrm>
                <a:off x="7504747" y="4188142"/>
                <a:ext cx="4762" cy="4762"/>
              </a:xfrm>
              <a:custGeom>
                <a:avLst/>
                <a:gdLst>
                  <a:gd name="connsiteX0" fmla="*/ 1905 w 4762"/>
                  <a:gd name="connsiteY0" fmla="*/ 4763 h 4762"/>
                  <a:gd name="connsiteX1" fmla="*/ 1905 w 4762"/>
                  <a:gd name="connsiteY1" fmla="*/ 4763 h 4762"/>
                  <a:gd name="connsiteX2" fmla="*/ 1905 w 4762"/>
                  <a:gd name="connsiteY2" fmla="*/ 4763 h 4762"/>
                  <a:gd name="connsiteX3" fmla="*/ 1905 w 4762"/>
                  <a:gd name="connsiteY3" fmla="*/ 4763 h 4762"/>
                  <a:gd name="connsiteX4" fmla="*/ 2858 w 4762"/>
                  <a:gd name="connsiteY4" fmla="*/ 3810 h 4762"/>
                  <a:gd name="connsiteX5" fmla="*/ 4763 w 4762"/>
                  <a:gd name="connsiteY5" fmla="*/ 0 h 4762"/>
                  <a:gd name="connsiteX6" fmla="*/ 2858 w 4762"/>
                  <a:gd name="connsiteY6" fmla="*/ 953 h 4762"/>
                  <a:gd name="connsiteX7" fmla="*/ 953 w 4762"/>
                  <a:gd name="connsiteY7" fmla="*/ 1905 h 4762"/>
                  <a:gd name="connsiteX8" fmla="*/ 0 w 4762"/>
                  <a:gd name="connsiteY8" fmla="*/ 1905 h 4762"/>
                  <a:gd name="connsiteX9" fmla="*/ 0 w 4762"/>
                  <a:gd name="connsiteY9" fmla="*/ 1905 h 4762"/>
                  <a:gd name="connsiteX10" fmla="*/ 0 w 4762"/>
                  <a:gd name="connsiteY10" fmla="*/ 1905 h 4762"/>
                  <a:gd name="connsiteX11" fmla="*/ 1905 w 4762"/>
                  <a:gd name="connsiteY11" fmla="*/ 476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762" h="4762">
                    <a:moveTo>
                      <a:pt x="1905" y="4763"/>
                    </a:moveTo>
                    <a:lnTo>
                      <a:pt x="1905" y="4763"/>
                    </a:lnTo>
                    <a:lnTo>
                      <a:pt x="1905" y="4763"/>
                    </a:lnTo>
                    <a:lnTo>
                      <a:pt x="1905" y="4763"/>
                    </a:lnTo>
                    <a:lnTo>
                      <a:pt x="2858" y="3810"/>
                    </a:lnTo>
                    <a:cubicBezTo>
                      <a:pt x="3810" y="2858"/>
                      <a:pt x="3810" y="1905"/>
                      <a:pt x="4763" y="0"/>
                    </a:cubicBezTo>
                    <a:lnTo>
                      <a:pt x="2858" y="953"/>
                    </a:lnTo>
                    <a:lnTo>
                      <a:pt x="953" y="1905"/>
                    </a:lnTo>
                    <a:lnTo>
                      <a:pt x="0" y="1905"/>
                    </a:lnTo>
                    <a:lnTo>
                      <a:pt x="0" y="1905"/>
                    </a:lnTo>
                    <a:lnTo>
                      <a:pt x="0" y="1905"/>
                    </a:lnTo>
                    <a:cubicBezTo>
                      <a:pt x="4763" y="6667"/>
                      <a:pt x="953" y="3810"/>
                      <a:pt x="1905" y="476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8" name="任意多边形: 形状 130"/>
              <p:cNvSpPr/>
              <p:nvPr/>
            </p:nvSpPr>
            <p:spPr>
              <a:xfrm>
                <a:off x="7481887" y="3573779"/>
                <a:ext cx="714" cy="9525"/>
              </a:xfrm>
              <a:custGeom>
                <a:avLst/>
                <a:gdLst>
                  <a:gd name="connsiteX0" fmla="*/ 0 w 714"/>
                  <a:gd name="connsiteY0" fmla="*/ 0 h 9525"/>
                  <a:gd name="connsiteX1" fmla="*/ 0 w 714"/>
                  <a:gd name="connsiteY1" fmla="*/ 0 h 9525"/>
                  <a:gd name="connsiteX2" fmla="*/ 0 w 714"/>
                  <a:gd name="connsiteY2" fmla="*/ 0 h 9525"/>
                  <a:gd name="connsiteX3" fmla="*/ 0 w 714"/>
                  <a:gd name="connsiteY3" fmla="*/ 0 h 9525"/>
                  <a:gd name="connsiteX4" fmla="*/ 0 w 714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14" h="9525">
                    <a:moveTo>
                      <a:pt x="0" y="0"/>
                    </a:moveTo>
                    <a:cubicBezTo>
                      <a:pt x="0" y="0"/>
                      <a:pt x="953" y="0"/>
                      <a:pt x="0" y="0"/>
                    </a:cubicBezTo>
                    <a:cubicBezTo>
                      <a:pt x="953" y="0"/>
                      <a:pt x="953" y="0"/>
                      <a:pt x="0" y="0"/>
                    </a:cubicBezTo>
                    <a:cubicBezTo>
                      <a:pt x="953" y="0"/>
                      <a:pt x="953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9" name="任意多边形: 形状 131"/>
              <p:cNvSpPr/>
              <p:nvPr/>
            </p:nvSpPr>
            <p:spPr>
              <a:xfrm>
                <a:off x="7482840" y="357377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0" name="任意多边形: 形状 132"/>
              <p:cNvSpPr/>
              <p:nvPr/>
            </p:nvSpPr>
            <p:spPr>
              <a:xfrm>
                <a:off x="7495751" y="4017645"/>
                <a:ext cx="423" cy="9525"/>
              </a:xfrm>
              <a:custGeom>
                <a:avLst/>
                <a:gdLst>
                  <a:gd name="connsiteX0" fmla="*/ 423 w 423"/>
                  <a:gd name="connsiteY0" fmla="*/ 0 h 9525"/>
                  <a:gd name="connsiteX1" fmla="*/ 423 w 423"/>
                  <a:gd name="connsiteY1" fmla="*/ 0 h 9525"/>
                  <a:gd name="connsiteX2" fmla="*/ 423 w 423"/>
                  <a:gd name="connsiteY2" fmla="*/ 0 h 9525"/>
                  <a:gd name="connsiteX3" fmla="*/ 423 w 423"/>
                  <a:gd name="connsiteY3" fmla="*/ 0 h 9525"/>
                  <a:gd name="connsiteX4" fmla="*/ 423 w 423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3" h="9525">
                    <a:moveTo>
                      <a:pt x="423" y="0"/>
                    </a:moveTo>
                    <a:lnTo>
                      <a:pt x="423" y="0"/>
                    </a:lnTo>
                    <a:cubicBezTo>
                      <a:pt x="423" y="0"/>
                      <a:pt x="-529" y="0"/>
                      <a:pt x="423" y="0"/>
                    </a:cubicBezTo>
                    <a:lnTo>
                      <a:pt x="423" y="0"/>
                    </a:lnTo>
                    <a:cubicBezTo>
                      <a:pt x="-529" y="0"/>
                      <a:pt x="423" y="0"/>
                      <a:pt x="423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1" name="任意多边形: 形状 133"/>
              <p:cNvSpPr/>
              <p:nvPr/>
            </p:nvSpPr>
            <p:spPr>
              <a:xfrm>
                <a:off x="7507605" y="418337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2" name="任意多边形: 形状 134"/>
              <p:cNvSpPr/>
              <p:nvPr/>
            </p:nvSpPr>
            <p:spPr>
              <a:xfrm>
                <a:off x="7482840" y="357377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3" name="任意多边形: 形状 135"/>
              <p:cNvSpPr/>
              <p:nvPr/>
            </p:nvSpPr>
            <p:spPr>
              <a:xfrm>
                <a:off x="7481887" y="357377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4" name="任意多边形: 形状 136"/>
              <p:cNvSpPr/>
              <p:nvPr/>
            </p:nvSpPr>
            <p:spPr>
              <a:xfrm>
                <a:off x="7482840" y="357377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5" name="任意多边形: 形状 137"/>
              <p:cNvSpPr/>
              <p:nvPr/>
            </p:nvSpPr>
            <p:spPr>
              <a:xfrm>
                <a:off x="7509509" y="4183909"/>
                <a:ext cx="952" cy="5185"/>
              </a:xfrm>
              <a:custGeom>
                <a:avLst/>
                <a:gdLst>
                  <a:gd name="connsiteX0" fmla="*/ 0 w 952"/>
                  <a:gd name="connsiteY0" fmla="*/ 1376 h 5185"/>
                  <a:gd name="connsiteX1" fmla="*/ 0 w 952"/>
                  <a:gd name="connsiteY1" fmla="*/ 1376 h 5185"/>
                  <a:gd name="connsiteX2" fmla="*/ 953 w 952"/>
                  <a:gd name="connsiteY2" fmla="*/ 423 h 5185"/>
                  <a:gd name="connsiteX3" fmla="*/ 953 w 952"/>
                  <a:gd name="connsiteY3" fmla="*/ 423 h 5185"/>
                  <a:gd name="connsiteX4" fmla="*/ 953 w 952"/>
                  <a:gd name="connsiteY4" fmla="*/ 423 h 5185"/>
                  <a:gd name="connsiteX5" fmla="*/ 953 w 952"/>
                  <a:gd name="connsiteY5" fmla="*/ 423 h 5185"/>
                  <a:gd name="connsiteX6" fmla="*/ 953 w 952"/>
                  <a:gd name="connsiteY6" fmla="*/ 423 h 5185"/>
                  <a:gd name="connsiteX7" fmla="*/ 953 w 952"/>
                  <a:gd name="connsiteY7" fmla="*/ 423 h 5185"/>
                  <a:gd name="connsiteX8" fmla="*/ 0 w 952"/>
                  <a:gd name="connsiteY8" fmla="*/ 5186 h 5185"/>
                  <a:gd name="connsiteX9" fmla="*/ 0 w 952"/>
                  <a:gd name="connsiteY9" fmla="*/ 5186 h 5185"/>
                  <a:gd name="connsiteX10" fmla="*/ 0 w 952"/>
                  <a:gd name="connsiteY10" fmla="*/ 1376 h 5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52" h="5185">
                    <a:moveTo>
                      <a:pt x="0" y="1376"/>
                    </a:moveTo>
                    <a:cubicBezTo>
                      <a:pt x="0" y="1376"/>
                      <a:pt x="0" y="1376"/>
                      <a:pt x="0" y="1376"/>
                    </a:cubicBezTo>
                    <a:cubicBezTo>
                      <a:pt x="953" y="423"/>
                      <a:pt x="953" y="423"/>
                      <a:pt x="953" y="423"/>
                    </a:cubicBezTo>
                    <a:cubicBezTo>
                      <a:pt x="953" y="423"/>
                      <a:pt x="953" y="-529"/>
                      <a:pt x="953" y="423"/>
                    </a:cubicBezTo>
                    <a:lnTo>
                      <a:pt x="953" y="423"/>
                    </a:lnTo>
                    <a:lnTo>
                      <a:pt x="953" y="423"/>
                    </a:lnTo>
                    <a:lnTo>
                      <a:pt x="953" y="423"/>
                    </a:lnTo>
                    <a:cubicBezTo>
                      <a:pt x="953" y="423"/>
                      <a:pt x="953" y="423"/>
                      <a:pt x="953" y="423"/>
                    </a:cubicBezTo>
                    <a:cubicBezTo>
                      <a:pt x="953" y="1376"/>
                      <a:pt x="953" y="3281"/>
                      <a:pt x="0" y="5186"/>
                    </a:cubicBezTo>
                    <a:cubicBezTo>
                      <a:pt x="0" y="5186"/>
                      <a:pt x="0" y="5186"/>
                      <a:pt x="0" y="5186"/>
                    </a:cubicBezTo>
                    <a:cubicBezTo>
                      <a:pt x="0" y="3281"/>
                      <a:pt x="0" y="2328"/>
                      <a:pt x="0" y="1376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6" name="任意多边形: 形状 138"/>
              <p:cNvSpPr/>
              <p:nvPr/>
            </p:nvSpPr>
            <p:spPr>
              <a:xfrm>
                <a:off x="7503794" y="4007167"/>
                <a:ext cx="3049" cy="7620"/>
              </a:xfrm>
              <a:custGeom>
                <a:avLst/>
                <a:gdLst>
                  <a:gd name="connsiteX0" fmla="*/ 953 w 3049"/>
                  <a:gd name="connsiteY0" fmla="*/ 7620 h 7620"/>
                  <a:gd name="connsiteX1" fmla="*/ 953 w 3049"/>
                  <a:gd name="connsiteY1" fmla="*/ 7620 h 7620"/>
                  <a:gd name="connsiteX2" fmla="*/ 2858 w 3049"/>
                  <a:gd name="connsiteY2" fmla="*/ 6667 h 7620"/>
                  <a:gd name="connsiteX3" fmla="*/ 2858 w 3049"/>
                  <a:gd name="connsiteY3" fmla="*/ 6667 h 7620"/>
                  <a:gd name="connsiteX4" fmla="*/ 2858 w 3049"/>
                  <a:gd name="connsiteY4" fmla="*/ 3810 h 7620"/>
                  <a:gd name="connsiteX5" fmla="*/ 0 w 3049"/>
                  <a:gd name="connsiteY5" fmla="*/ 0 h 7620"/>
                  <a:gd name="connsiteX6" fmla="*/ 953 w 3049"/>
                  <a:gd name="connsiteY6" fmla="*/ 7620 h 7620"/>
                  <a:gd name="connsiteX7" fmla="*/ 953 w 3049"/>
                  <a:gd name="connsiteY7" fmla="*/ 7620 h 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49" h="7620">
                    <a:moveTo>
                      <a:pt x="953" y="7620"/>
                    </a:moveTo>
                    <a:lnTo>
                      <a:pt x="953" y="7620"/>
                    </a:lnTo>
                    <a:cubicBezTo>
                      <a:pt x="2858" y="6667"/>
                      <a:pt x="2858" y="6667"/>
                      <a:pt x="2858" y="6667"/>
                    </a:cubicBezTo>
                    <a:cubicBezTo>
                      <a:pt x="2858" y="6667"/>
                      <a:pt x="2858" y="6667"/>
                      <a:pt x="2858" y="6667"/>
                    </a:cubicBezTo>
                    <a:lnTo>
                      <a:pt x="2858" y="3810"/>
                    </a:lnTo>
                    <a:cubicBezTo>
                      <a:pt x="3810" y="953"/>
                      <a:pt x="953" y="953"/>
                      <a:pt x="0" y="0"/>
                    </a:cubicBezTo>
                    <a:cubicBezTo>
                      <a:pt x="953" y="1905"/>
                      <a:pt x="953" y="4763"/>
                      <a:pt x="953" y="7620"/>
                    </a:cubicBezTo>
                    <a:lnTo>
                      <a:pt x="953" y="762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7" name="任意多边形: 形状 139"/>
              <p:cNvSpPr/>
              <p:nvPr/>
            </p:nvSpPr>
            <p:spPr>
              <a:xfrm>
                <a:off x="7509509" y="4183379"/>
                <a:ext cx="423" cy="9525"/>
              </a:xfrm>
              <a:custGeom>
                <a:avLst/>
                <a:gdLst>
                  <a:gd name="connsiteX0" fmla="*/ 0 w 423"/>
                  <a:gd name="connsiteY0" fmla="*/ 0 h 9525"/>
                  <a:gd name="connsiteX1" fmla="*/ 0 w 423"/>
                  <a:gd name="connsiteY1" fmla="*/ 0 h 9525"/>
                  <a:gd name="connsiteX2" fmla="*/ 0 w 423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3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953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8" name="任意多边形: 形状 140"/>
              <p:cNvSpPr/>
              <p:nvPr/>
            </p:nvSpPr>
            <p:spPr>
              <a:xfrm>
                <a:off x="7482840" y="357377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9" name="任意多边形: 形状 141"/>
              <p:cNvSpPr/>
              <p:nvPr/>
            </p:nvSpPr>
            <p:spPr>
              <a:xfrm>
                <a:off x="7481887" y="3573779"/>
                <a:ext cx="714" cy="9525"/>
              </a:xfrm>
              <a:custGeom>
                <a:avLst/>
                <a:gdLst>
                  <a:gd name="connsiteX0" fmla="*/ 0 w 714"/>
                  <a:gd name="connsiteY0" fmla="*/ 0 h 9525"/>
                  <a:gd name="connsiteX1" fmla="*/ 0 w 714"/>
                  <a:gd name="connsiteY1" fmla="*/ 0 h 9525"/>
                  <a:gd name="connsiteX2" fmla="*/ 0 w 714"/>
                  <a:gd name="connsiteY2" fmla="*/ 0 h 9525"/>
                  <a:gd name="connsiteX3" fmla="*/ 0 w 714"/>
                  <a:gd name="connsiteY3" fmla="*/ 0 h 9525"/>
                  <a:gd name="connsiteX4" fmla="*/ 0 w 714"/>
                  <a:gd name="connsiteY4" fmla="*/ 0 h 9525"/>
                  <a:gd name="connsiteX5" fmla="*/ 0 w 714"/>
                  <a:gd name="connsiteY5" fmla="*/ 0 h 9525"/>
                  <a:gd name="connsiteX6" fmla="*/ 0 w 714"/>
                  <a:gd name="connsiteY6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14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ubicBezTo>
                      <a:pt x="953" y="0"/>
                      <a:pt x="953" y="0"/>
                      <a:pt x="0" y="0"/>
                    </a:cubicBezTo>
                    <a:cubicBezTo>
                      <a:pt x="953" y="0"/>
                      <a:pt x="953" y="0"/>
                      <a:pt x="0" y="0"/>
                    </a:cubicBezTo>
                    <a:cubicBezTo>
                      <a:pt x="953" y="0"/>
                      <a:pt x="953" y="0"/>
                      <a:pt x="0" y="0"/>
                    </a:cubicBezTo>
                    <a:cubicBezTo>
                      <a:pt x="953" y="0"/>
                      <a:pt x="953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0" name="任意多边形: 形状 142"/>
              <p:cNvSpPr/>
              <p:nvPr/>
            </p:nvSpPr>
            <p:spPr>
              <a:xfrm>
                <a:off x="7504324" y="3982402"/>
                <a:ext cx="2328" cy="952"/>
              </a:xfrm>
              <a:custGeom>
                <a:avLst/>
                <a:gdLst>
                  <a:gd name="connsiteX0" fmla="*/ 2328 w 2328"/>
                  <a:gd name="connsiteY0" fmla="*/ 0 h 952"/>
                  <a:gd name="connsiteX1" fmla="*/ 2328 w 2328"/>
                  <a:gd name="connsiteY1" fmla="*/ 0 h 952"/>
                  <a:gd name="connsiteX2" fmla="*/ 423 w 2328"/>
                  <a:gd name="connsiteY2" fmla="*/ 0 h 952"/>
                  <a:gd name="connsiteX3" fmla="*/ 423 w 2328"/>
                  <a:gd name="connsiteY3" fmla="*/ 952 h 952"/>
                  <a:gd name="connsiteX4" fmla="*/ 2328 w 2328"/>
                  <a:gd name="connsiteY4" fmla="*/ 0 h 952"/>
                  <a:gd name="connsiteX5" fmla="*/ 2328 w 2328"/>
                  <a:gd name="connsiteY5" fmla="*/ 0 h 952"/>
                  <a:gd name="connsiteX6" fmla="*/ 2328 w 2328"/>
                  <a:gd name="connsiteY6" fmla="*/ 0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328" h="952">
                    <a:moveTo>
                      <a:pt x="2328" y="0"/>
                    </a:moveTo>
                    <a:cubicBezTo>
                      <a:pt x="2328" y="0"/>
                      <a:pt x="2328" y="0"/>
                      <a:pt x="2328" y="0"/>
                    </a:cubicBezTo>
                    <a:lnTo>
                      <a:pt x="423" y="0"/>
                    </a:lnTo>
                    <a:cubicBezTo>
                      <a:pt x="423" y="0"/>
                      <a:pt x="-529" y="0"/>
                      <a:pt x="423" y="952"/>
                    </a:cubicBezTo>
                    <a:cubicBezTo>
                      <a:pt x="423" y="0"/>
                      <a:pt x="1376" y="0"/>
                      <a:pt x="2328" y="0"/>
                    </a:cubicBezTo>
                    <a:lnTo>
                      <a:pt x="2328" y="0"/>
                    </a:lnTo>
                    <a:lnTo>
                      <a:pt x="2328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1" name="任意多边形: 形状 143"/>
              <p:cNvSpPr/>
              <p:nvPr/>
            </p:nvSpPr>
            <p:spPr>
              <a:xfrm>
                <a:off x="7562850" y="370427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2" name="任意多边形: 形状 144"/>
              <p:cNvSpPr/>
              <p:nvPr/>
            </p:nvSpPr>
            <p:spPr>
              <a:xfrm>
                <a:off x="7452359" y="3012757"/>
                <a:ext cx="1905" cy="6667"/>
              </a:xfrm>
              <a:custGeom>
                <a:avLst/>
                <a:gdLst>
                  <a:gd name="connsiteX0" fmla="*/ 953 w 1905"/>
                  <a:gd name="connsiteY0" fmla="*/ 6668 h 6667"/>
                  <a:gd name="connsiteX1" fmla="*/ 1905 w 1905"/>
                  <a:gd name="connsiteY1" fmla="*/ 6668 h 6667"/>
                  <a:gd name="connsiteX2" fmla="*/ 1905 w 1905"/>
                  <a:gd name="connsiteY2" fmla="*/ 5715 h 6667"/>
                  <a:gd name="connsiteX3" fmla="*/ 1905 w 1905"/>
                  <a:gd name="connsiteY3" fmla="*/ 4763 h 6667"/>
                  <a:gd name="connsiteX4" fmla="*/ 953 w 1905"/>
                  <a:gd name="connsiteY4" fmla="*/ 3810 h 6667"/>
                  <a:gd name="connsiteX5" fmla="*/ 953 w 1905"/>
                  <a:gd name="connsiteY5" fmla="*/ 1905 h 6667"/>
                  <a:gd name="connsiteX6" fmla="*/ 0 w 1905"/>
                  <a:gd name="connsiteY6" fmla="*/ 0 h 6667"/>
                  <a:gd name="connsiteX7" fmla="*/ 953 w 1905"/>
                  <a:gd name="connsiteY7" fmla="*/ 6668 h 6667"/>
                  <a:gd name="connsiteX8" fmla="*/ 953 w 1905"/>
                  <a:gd name="connsiteY8" fmla="*/ 6668 h 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05" h="6667">
                    <a:moveTo>
                      <a:pt x="953" y="6668"/>
                    </a:moveTo>
                    <a:cubicBezTo>
                      <a:pt x="953" y="6668"/>
                      <a:pt x="1905" y="6668"/>
                      <a:pt x="1905" y="6668"/>
                    </a:cubicBezTo>
                    <a:cubicBezTo>
                      <a:pt x="1905" y="6668"/>
                      <a:pt x="1905" y="5715"/>
                      <a:pt x="1905" y="5715"/>
                    </a:cubicBezTo>
                    <a:cubicBezTo>
                      <a:pt x="1905" y="5715"/>
                      <a:pt x="1905" y="4763"/>
                      <a:pt x="1905" y="4763"/>
                    </a:cubicBezTo>
                    <a:cubicBezTo>
                      <a:pt x="953" y="4763"/>
                      <a:pt x="953" y="4763"/>
                      <a:pt x="953" y="3810"/>
                    </a:cubicBezTo>
                    <a:lnTo>
                      <a:pt x="953" y="1905"/>
                    </a:lnTo>
                    <a:cubicBezTo>
                      <a:pt x="953" y="953"/>
                      <a:pt x="953" y="953"/>
                      <a:pt x="0" y="0"/>
                    </a:cubicBezTo>
                    <a:cubicBezTo>
                      <a:pt x="0" y="3810"/>
                      <a:pt x="0" y="4763"/>
                      <a:pt x="953" y="6668"/>
                    </a:cubicBezTo>
                    <a:lnTo>
                      <a:pt x="953" y="6668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3" name="任意多边形: 形状 145"/>
              <p:cNvSpPr/>
              <p:nvPr/>
            </p:nvSpPr>
            <p:spPr>
              <a:xfrm>
                <a:off x="7562850" y="370427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4" name="任意多边形: 形状 146"/>
              <p:cNvSpPr/>
              <p:nvPr/>
            </p:nvSpPr>
            <p:spPr>
              <a:xfrm>
                <a:off x="7562850" y="370427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5" name="任意多边形: 形状 147"/>
              <p:cNvSpPr/>
              <p:nvPr/>
            </p:nvSpPr>
            <p:spPr>
              <a:xfrm>
                <a:off x="7434262" y="2810827"/>
                <a:ext cx="160972" cy="1404937"/>
              </a:xfrm>
              <a:custGeom>
                <a:avLst/>
                <a:gdLst>
                  <a:gd name="connsiteX0" fmla="*/ 155257 w 160972"/>
                  <a:gd name="connsiteY0" fmla="*/ 1377315 h 1404937"/>
                  <a:gd name="connsiteX1" fmla="*/ 154305 w 160972"/>
                  <a:gd name="connsiteY1" fmla="*/ 1363028 h 1404937"/>
                  <a:gd name="connsiteX2" fmla="*/ 153353 w 160972"/>
                  <a:gd name="connsiteY2" fmla="*/ 1340168 h 1404937"/>
                  <a:gd name="connsiteX3" fmla="*/ 154305 w 160972"/>
                  <a:gd name="connsiteY3" fmla="*/ 1343978 h 1404937"/>
                  <a:gd name="connsiteX4" fmla="*/ 155257 w 160972"/>
                  <a:gd name="connsiteY4" fmla="*/ 1350645 h 1404937"/>
                  <a:gd name="connsiteX5" fmla="*/ 157163 w 160972"/>
                  <a:gd name="connsiteY5" fmla="*/ 1363028 h 1404937"/>
                  <a:gd name="connsiteX6" fmla="*/ 155257 w 160972"/>
                  <a:gd name="connsiteY6" fmla="*/ 1348740 h 1404937"/>
                  <a:gd name="connsiteX7" fmla="*/ 153353 w 160972"/>
                  <a:gd name="connsiteY7" fmla="*/ 1327785 h 1404937"/>
                  <a:gd name="connsiteX8" fmla="*/ 148590 w 160972"/>
                  <a:gd name="connsiteY8" fmla="*/ 1324928 h 1404937"/>
                  <a:gd name="connsiteX9" fmla="*/ 148590 w 160972"/>
                  <a:gd name="connsiteY9" fmla="*/ 1321118 h 1404937"/>
                  <a:gd name="connsiteX10" fmla="*/ 148590 w 160972"/>
                  <a:gd name="connsiteY10" fmla="*/ 1311593 h 1404937"/>
                  <a:gd name="connsiteX11" fmla="*/ 148590 w 160972"/>
                  <a:gd name="connsiteY11" fmla="*/ 1308735 h 1404937"/>
                  <a:gd name="connsiteX12" fmla="*/ 141922 w 160972"/>
                  <a:gd name="connsiteY12" fmla="*/ 1305878 h 1404937"/>
                  <a:gd name="connsiteX13" fmla="*/ 141922 w 160972"/>
                  <a:gd name="connsiteY13" fmla="*/ 1305878 h 1404937"/>
                  <a:gd name="connsiteX14" fmla="*/ 141922 w 160972"/>
                  <a:gd name="connsiteY14" fmla="*/ 1305878 h 1404937"/>
                  <a:gd name="connsiteX15" fmla="*/ 144780 w 160972"/>
                  <a:gd name="connsiteY15" fmla="*/ 1304925 h 1404937"/>
                  <a:gd name="connsiteX16" fmla="*/ 147638 w 160972"/>
                  <a:gd name="connsiteY16" fmla="*/ 1303973 h 1404937"/>
                  <a:gd name="connsiteX17" fmla="*/ 147638 w 160972"/>
                  <a:gd name="connsiteY17" fmla="*/ 1303020 h 1404937"/>
                  <a:gd name="connsiteX18" fmla="*/ 149543 w 160972"/>
                  <a:gd name="connsiteY18" fmla="*/ 1303020 h 1404937"/>
                  <a:gd name="connsiteX19" fmla="*/ 149543 w 160972"/>
                  <a:gd name="connsiteY19" fmla="*/ 1303020 h 1404937"/>
                  <a:gd name="connsiteX20" fmla="*/ 149543 w 160972"/>
                  <a:gd name="connsiteY20" fmla="*/ 1303020 h 1404937"/>
                  <a:gd name="connsiteX21" fmla="*/ 149543 w 160972"/>
                  <a:gd name="connsiteY21" fmla="*/ 1303020 h 1404937"/>
                  <a:gd name="connsiteX22" fmla="*/ 150495 w 160972"/>
                  <a:gd name="connsiteY22" fmla="*/ 1303020 h 1404937"/>
                  <a:gd name="connsiteX23" fmla="*/ 150495 w 160972"/>
                  <a:gd name="connsiteY23" fmla="*/ 1298258 h 1404937"/>
                  <a:gd name="connsiteX24" fmla="*/ 149543 w 160972"/>
                  <a:gd name="connsiteY24" fmla="*/ 1283970 h 1404937"/>
                  <a:gd name="connsiteX25" fmla="*/ 150495 w 160972"/>
                  <a:gd name="connsiteY25" fmla="*/ 1285875 h 1404937"/>
                  <a:gd name="connsiteX26" fmla="*/ 151447 w 160972"/>
                  <a:gd name="connsiteY26" fmla="*/ 1288733 h 1404937"/>
                  <a:gd name="connsiteX27" fmla="*/ 151447 w 160972"/>
                  <a:gd name="connsiteY27" fmla="*/ 1292543 h 1404937"/>
                  <a:gd name="connsiteX28" fmla="*/ 151447 w 160972"/>
                  <a:gd name="connsiteY28" fmla="*/ 1298258 h 1404937"/>
                  <a:gd name="connsiteX29" fmla="*/ 142875 w 160972"/>
                  <a:gd name="connsiteY29" fmla="*/ 1027748 h 1404937"/>
                  <a:gd name="connsiteX30" fmla="*/ 145732 w 160972"/>
                  <a:gd name="connsiteY30" fmla="*/ 1021080 h 1404937"/>
                  <a:gd name="connsiteX31" fmla="*/ 145732 w 160972"/>
                  <a:gd name="connsiteY31" fmla="*/ 985838 h 1404937"/>
                  <a:gd name="connsiteX32" fmla="*/ 144780 w 160972"/>
                  <a:gd name="connsiteY32" fmla="*/ 975360 h 1404937"/>
                  <a:gd name="connsiteX33" fmla="*/ 144780 w 160972"/>
                  <a:gd name="connsiteY33" fmla="*/ 975360 h 1404937"/>
                  <a:gd name="connsiteX34" fmla="*/ 140970 w 160972"/>
                  <a:gd name="connsiteY34" fmla="*/ 941070 h 1404937"/>
                  <a:gd name="connsiteX35" fmla="*/ 140018 w 160972"/>
                  <a:gd name="connsiteY35" fmla="*/ 962025 h 1404937"/>
                  <a:gd name="connsiteX36" fmla="*/ 136207 w 160972"/>
                  <a:gd name="connsiteY36" fmla="*/ 927735 h 1404937"/>
                  <a:gd name="connsiteX37" fmla="*/ 132397 w 160972"/>
                  <a:gd name="connsiteY37" fmla="*/ 895350 h 1404937"/>
                  <a:gd name="connsiteX38" fmla="*/ 132397 w 160972"/>
                  <a:gd name="connsiteY38" fmla="*/ 889635 h 1404937"/>
                  <a:gd name="connsiteX39" fmla="*/ 133350 w 160972"/>
                  <a:gd name="connsiteY39" fmla="*/ 891540 h 1404937"/>
                  <a:gd name="connsiteX40" fmla="*/ 134303 w 160972"/>
                  <a:gd name="connsiteY40" fmla="*/ 896302 h 1404937"/>
                  <a:gd name="connsiteX41" fmla="*/ 134303 w 160972"/>
                  <a:gd name="connsiteY41" fmla="*/ 897255 h 1404937"/>
                  <a:gd name="connsiteX42" fmla="*/ 134303 w 160972"/>
                  <a:gd name="connsiteY42" fmla="*/ 897255 h 1404937"/>
                  <a:gd name="connsiteX43" fmla="*/ 135255 w 160972"/>
                  <a:gd name="connsiteY43" fmla="*/ 895350 h 1404937"/>
                  <a:gd name="connsiteX44" fmla="*/ 135255 w 160972"/>
                  <a:gd name="connsiteY44" fmla="*/ 893445 h 1404937"/>
                  <a:gd name="connsiteX45" fmla="*/ 135255 w 160972"/>
                  <a:gd name="connsiteY45" fmla="*/ 888683 h 1404937"/>
                  <a:gd name="connsiteX46" fmla="*/ 135255 w 160972"/>
                  <a:gd name="connsiteY46" fmla="*/ 883920 h 1404937"/>
                  <a:gd name="connsiteX47" fmla="*/ 135255 w 160972"/>
                  <a:gd name="connsiteY47" fmla="*/ 880110 h 1404937"/>
                  <a:gd name="connsiteX48" fmla="*/ 134303 w 160972"/>
                  <a:gd name="connsiteY48" fmla="*/ 871538 h 1404937"/>
                  <a:gd name="connsiteX49" fmla="*/ 133350 w 160972"/>
                  <a:gd name="connsiteY49" fmla="*/ 855345 h 1404937"/>
                  <a:gd name="connsiteX50" fmla="*/ 136207 w 160972"/>
                  <a:gd name="connsiteY50" fmla="*/ 873443 h 1404937"/>
                  <a:gd name="connsiteX51" fmla="*/ 138113 w 160972"/>
                  <a:gd name="connsiteY51" fmla="*/ 882968 h 1404937"/>
                  <a:gd name="connsiteX52" fmla="*/ 138113 w 160972"/>
                  <a:gd name="connsiteY52" fmla="*/ 885825 h 1404937"/>
                  <a:gd name="connsiteX53" fmla="*/ 138113 w 160972"/>
                  <a:gd name="connsiteY53" fmla="*/ 888683 h 1404937"/>
                  <a:gd name="connsiteX54" fmla="*/ 138113 w 160972"/>
                  <a:gd name="connsiteY54" fmla="*/ 894398 h 1404937"/>
                  <a:gd name="connsiteX55" fmla="*/ 138113 w 160972"/>
                  <a:gd name="connsiteY55" fmla="*/ 887730 h 1404937"/>
                  <a:gd name="connsiteX56" fmla="*/ 138113 w 160972"/>
                  <a:gd name="connsiteY56" fmla="*/ 883920 h 1404937"/>
                  <a:gd name="connsiteX57" fmla="*/ 138113 w 160972"/>
                  <a:gd name="connsiteY57" fmla="*/ 881063 h 1404937"/>
                  <a:gd name="connsiteX58" fmla="*/ 137160 w 160972"/>
                  <a:gd name="connsiteY58" fmla="*/ 869633 h 1404937"/>
                  <a:gd name="connsiteX59" fmla="*/ 134303 w 160972"/>
                  <a:gd name="connsiteY59" fmla="*/ 846773 h 1404937"/>
                  <a:gd name="connsiteX60" fmla="*/ 130493 w 160972"/>
                  <a:gd name="connsiteY60" fmla="*/ 800100 h 1404937"/>
                  <a:gd name="connsiteX61" fmla="*/ 132397 w 160972"/>
                  <a:gd name="connsiteY61" fmla="*/ 852488 h 1404937"/>
                  <a:gd name="connsiteX62" fmla="*/ 123825 w 160972"/>
                  <a:gd name="connsiteY62" fmla="*/ 791527 h 1404937"/>
                  <a:gd name="connsiteX63" fmla="*/ 122872 w 160972"/>
                  <a:gd name="connsiteY63" fmla="*/ 715327 h 1404937"/>
                  <a:gd name="connsiteX64" fmla="*/ 122872 w 160972"/>
                  <a:gd name="connsiteY64" fmla="*/ 715327 h 1404937"/>
                  <a:gd name="connsiteX65" fmla="*/ 118110 w 160972"/>
                  <a:gd name="connsiteY65" fmla="*/ 676275 h 1404937"/>
                  <a:gd name="connsiteX66" fmla="*/ 116205 w 160972"/>
                  <a:gd name="connsiteY66" fmla="*/ 654368 h 1404937"/>
                  <a:gd name="connsiteX67" fmla="*/ 117157 w 160972"/>
                  <a:gd name="connsiteY67" fmla="*/ 628650 h 1404937"/>
                  <a:gd name="connsiteX68" fmla="*/ 123825 w 160972"/>
                  <a:gd name="connsiteY68" fmla="*/ 630555 h 1404937"/>
                  <a:gd name="connsiteX69" fmla="*/ 108585 w 160972"/>
                  <a:gd name="connsiteY69" fmla="*/ 481965 h 1404937"/>
                  <a:gd name="connsiteX70" fmla="*/ 113347 w 160972"/>
                  <a:gd name="connsiteY70" fmla="*/ 489585 h 1404937"/>
                  <a:gd name="connsiteX71" fmla="*/ 108585 w 160972"/>
                  <a:gd name="connsiteY71" fmla="*/ 469583 h 1404937"/>
                  <a:gd name="connsiteX72" fmla="*/ 110490 w 160972"/>
                  <a:gd name="connsiteY72" fmla="*/ 446723 h 1404937"/>
                  <a:gd name="connsiteX73" fmla="*/ 102870 w 160972"/>
                  <a:gd name="connsiteY73" fmla="*/ 386715 h 1404937"/>
                  <a:gd name="connsiteX74" fmla="*/ 104775 w 160972"/>
                  <a:gd name="connsiteY74" fmla="*/ 403860 h 1404937"/>
                  <a:gd name="connsiteX75" fmla="*/ 103822 w 160972"/>
                  <a:gd name="connsiteY75" fmla="*/ 371475 h 1404937"/>
                  <a:gd name="connsiteX76" fmla="*/ 107632 w 160972"/>
                  <a:gd name="connsiteY76" fmla="*/ 371475 h 1404937"/>
                  <a:gd name="connsiteX77" fmla="*/ 109538 w 160972"/>
                  <a:gd name="connsiteY77" fmla="*/ 366712 h 1404937"/>
                  <a:gd name="connsiteX78" fmla="*/ 103822 w 160972"/>
                  <a:gd name="connsiteY78" fmla="*/ 365760 h 1404937"/>
                  <a:gd name="connsiteX79" fmla="*/ 103822 w 160972"/>
                  <a:gd name="connsiteY79" fmla="*/ 362903 h 1404937"/>
                  <a:gd name="connsiteX80" fmla="*/ 100965 w 160972"/>
                  <a:gd name="connsiteY80" fmla="*/ 361950 h 1404937"/>
                  <a:gd name="connsiteX81" fmla="*/ 99060 w 160972"/>
                  <a:gd name="connsiteY81" fmla="*/ 350520 h 1404937"/>
                  <a:gd name="connsiteX82" fmla="*/ 99060 w 160972"/>
                  <a:gd name="connsiteY82" fmla="*/ 331470 h 1404937"/>
                  <a:gd name="connsiteX83" fmla="*/ 95250 w 160972"/>
                  <a:gd name="connsiteY83" fmla="*/ 326708 h 1404937"/>
                  <a:gd name="connsiteX84" fmla="*/ 95250 w 160972"/>
                  <a:gd name="connsiteY84" fmla="*/ 326708 h 1404937"/>
                  <a:gd name="connsiteX85" fmla="*/ 94297 w 160972"/>
                  <a:gd name="connsiteY85" fmla="*/ 321945 h 1404937"/>
                  <a:gd name="connsiteX86" fmla="*/ 89535 w 160972"/>
                  <a:gd name="connsiteY86" fmla="*/ 281940 h 1404937"/>
                  <a:gd name="connsiteX87" fmla="*/ 81915 w 160972"/>
                  <a:gd name="connsiteY87" fmla="*/ 203835 h 1404937"/>
                  <a:gd name="connsiteX88" fmla="*/ 91440 w 160972"/>
                  <a:gd name="connsiteY88" fmla="*/ 244792 h 1404937"/>
                  <a:gd name="connsiteX89" fmla="*/ 63818 w 160972"/>
                  <a:gd name="connsiteY89" fmla="*/ 0 h 1404937"/>
                  <a:gd name="connsiteX90" fmla="*/ 0 w 160972"/>
                  <a:gd name="connsiteY90" fmla="*/ 4763 h 1404937"/>
                  <a:gd name="connsiteX91" fmla="*/ 0 w 160972"/>
                  <a:gd name="connsiteY91" fmla="*/ 4763 h 1404937"/>
                  <a:gd name="connsiteX92" fmla="*/ 12382 w 160972"/>
                  <a:gd name="connsiteY92" fmla="*/ 113348 h 1404937"/>
                  <a:gd name="connsiteX93" fmla="*/ 2857 w 160972"/>
                  <a:gd name="connsiteY93" fmla="*/ 72390 h 1404937"/>
                  <a:gd name="connsiteX94" fmla="*/ 10478 w 160972"/>
                  <a:gd name="connsiteY94" fmla="*/ 150495 h 1404937"/>
                  <a:gd name="connsiteX95" fmla="*/ 15240 w 160972"/>
                  <a:gd name="connsiteY95" fmla="*/ 190500 h 1404937"/>
                  <a:gd name="connsiteX96" fmla="*/ 16193 w 160972"/>
                  <a:gd name="connsiteY96" fmla="*/ 195262 h 1404937"/>
                  <a:gd name="connsiteX97" fmla="*/ 16193 w 160972"/>
                  <a:gd name="connsiteY97" fmla="*/ 195262 h 1404937"/>
                  <a:gd name="connsiteX98" fmla="*/ 20003 w 160972"/>
                  <a:gd name="connsiteY98" fmla="*/ 200025 h 1404937"/>
                  <a:gd name="connsiteX99" fmla="*/ 20003 w 160972"/>
                  <a:gd name="connsiteY99" fmla="*/ 219075 h 1404937"/>
                  <a:gd name="connsiteX100" fmla="*/ 21907 w 160972"/>
                  <a:gd name="connsiteY100" fmla="*/ 230505 h 1404937"/>
                  <a:gd name="connsiteX101" fmla="*/ 24765 w 160972"/>
                  <a:gd name="connsiteY101" fmla="*/ 231458 h 1404937"/>
                  <a:gd name="connsiteX102" fmla="*/ 24765 w 160972"/>
                  <a:gd name="connsiteY102" fmla="*/ 234315 h 1404937"/>
                  <a:gd name="connsiteX103" fmla="*/ 30480 w 160972"/>
                  <a:gd name="connsiteY103" fmla="*/ 235267 h 1404937"/>
                  <a:gd name="connsiteX104" fmla="*/ 28575 w 160972"/>
                  <a:gd name="connsiteY104" fmla="*/ 240030 h 1404937"/>
                  <a:gd name="connsiteX105" fmla="*/ 24765 w 160972"/>
                  <a:gd name="connsiteY105" fmla="*/ 240030 h 1404937"/>
                  <a:gd name="connsiteX106" fmla="*/ 25718 w 160972"/>
                  <a:gd name="connsiteY106" fmla="*/ 272415 h 1404937"/>
                  <a:gd name="connsiteX107" fmla="*/ 23813 w 160972"/>
                  <a:gd name="connsiteY107" fmla="*/ 255270 h 1404937"/>
                  <a:gd name="connsiteX108" fmla="*/ 31432 w 160972"/>
                  <a:gd name="connsiteY108" fmla="*/ 315278 h 1404937"/>
                  <a:gd name="connsiteX109" fmla="*/ 29528 w 160972"/>
                  <a:gd name="connsiteY109" fmla="*/ 338137 h 1404937"/>
                  <a:gd name="connsiteX110" fmla="*/ 34290 w 160972"/>
                  <a:gd name="connsiteY110" fmla="*/ 358140 h 1404937"/>
                  <a:gd name="connsiteX111" fmla="*/ 29528 w 160972"/>
                  <a:gd name="connsiteY111" fmla="*/ 350520 h 1404937"/>
                  <a:gd name="connsiteX112" fmla="*/ 44768 w 160972"/>
                  <a:gd name="connsiteY112" fmla="*/ 499110 h 1404937"/>
                  <a:gd name="connsiteX113" fmla="*/ 38100 w 160972"/>
                  <a:gd name="connsiteY113" fmla="*/ 497205 h 1404937"/>
                  <a:gd name="connsiteX114" fmla="*/ 37147 w 160972"/>
                  <a:gd name="connsiteY114" fmla="*/ 522923 h 1404937"/>
                  <a:gd name="connsiteX115" fmla="*/ 39053 w 160972"/>
                  <a:gd name="connsiteY115" fmla="*/ 544830 h 1404937"/>
                  <a:gd name="connsiteX116" fmla="*/ 43815 w 160972"/>
                  <a:gd name="connsiteY116" fmla="*/ 583883 h 1404937"/>
                  <a:gd name="connsiteX117" fmla="*/ 47625 w 160972"/>
                  <a:gd name="connsiteY117" fmla="*/ 616268 h 1404937"/>
                  <a:gd name="connsiteX118" fmla="*/ 49530 w 160972"/>
                  <a:gd name="connsiteY118" fmla="*/ 663893 h 1404937"/>
                  <a:gd name="connsiteX119" fmla="*/ 47625 w 160972"/>
                  <a:gd name="connsiteY119" fmla="*/ 616268 h 1404937"/>
                  <a:gd name="connsiteX120" fmla="*/ 43815 w 160972"/>
                  <a:gd name="connsiteY120" fmla="*/ 583883 h 1404937"/>
                  <a:gd name="connsiteX121" fmla="*/ 43815 w 160972"/>
                  <a:gd name="connsiteY121" fmla="*/ 583883 h 1404937"/>
                  <a:gd name="connsiteX122" fmla="*/ 44768 w 160972"/>
                  <a:gd name="connsiteY122" fmla="*/ 660083 h 1404937"/>
                  <a:gd name="connsiteX123" fmla="*/ 53340 w 160972"/>
                  <a:gd name="connsiteY123" fmla="*/ 721043 h 1404937"/>
                  <a:gd name="connsiteX124" fmla="*/ 51435 w 160972"/>
                  <a:gd name="connsiteY124" fmla="*/ 668655 h 1404937"/>
                  <a:gd name="connsiteX125" fmla="*/ 55245 w 160972"/>
                  <a:gd name="connsiteY125" fmla="*/ 715327 h 1404937"/>
                  <a:gd name="connsiteX126" fmla="*/ 58103 w 160972"/>
                  <a:gd name="connsiteY126" fmla="*/ 738188 h 1404937"/>
                  <a:gd name="connsiteX127" fmla="*/ 61913 w 160972"/>
                  <a:gd name="connsiteY127" fmla="*/ 751523 h 1404937"/>
                  <a:gd name="connsiteX128" fmla="*/ 61913 w 160972"/>
                  <a:gd name="connsiteY128" fmla="*/ 754380 h 1404937"/>
                  <a:gd name="connsiteX129" fmla="*/ 61913 w 160972"/>
                  <a:gd name="connsiteY129" fmla="*/ 758190 h 1404937"/>
                  <a:gd name="connsiteX130" fmla="*/ 61913 w 160972"/>
                  <a:gd name="connsiteY130" fmla="*/ 764858 h 1404937"/>
                  <a:gd name="connsiteX131" fmla="*/ 61913 w 160972"/>
                  <a:gd name="connsiteY131" fmla="*/ 759143 h 1404937"/>
                  <a:gd name="connsiteX132" fmla="*/ 61913 w 160972"/>
                  <a:gd name="connsiteY132" fmla="*/ 756285 h 1404937"/>
                  <a:gd name="connsiteX133" fmla="*/ 61913 w 160972"/>
                  <a:gd name="connsiteY133" fmla="*/ 753427 h 1404937"/>
                  <a:gd name="connsiteX134" fmla="*/ 60007 w 160972"/>
                  <a:gd name="connsiteY134" fmla="*/ 743902 h 1404937"/>
                  <a:gd name="connsiteX135" fmla="*/ 57150 w 160972"/>
                  <a:gd name="connsiteY135" fmla="*/ 725805 h 1404937"/>
                  <a:gd name="connsiteX136" fmla="*/ 58103 w 160972"/>
                  <a:gd name="connsiteY136" fmla="*/ 741998 h 1404937"/>
                  <a:gd name="connsiteX137" fmla="*/ 59055 w 160972"/>
                  <a:gd name="connsiteY137" fmla="*/ 750570 h 1404937"/>
                  <a:gd name="connsiteX138" fmla="*/ 59055 w 160972"/>
                  <a:gd name="connsiteY138" fmla="*/ 754380 h 1404937"/>
                  <a:gd name="connsiteX139" fmla="*/ 59055 w 160972"/>
                  <a:gd name="connsiteY139" fmla="*/ 759143 h 1404937"/>
                  <a:gd name="connsiteX140" fmla="*/ 59055 w 160972"/>
                  <a:gd name="connsiteY140" fmla="*/ 763905 h 1404937"/>
                  <a:gd name="connsiteX141" fmla="*/ 59055 w 160972"/>
                  <a:gd name="connsiteY141" fmla="*/ 765810 h 1404937"/>
                  <a:gd name="connsiteX142" fmla="*/ 58103 w 160972"/>
                  <a:gd name="connsiteY142" fmla="*/ 767715 h 1404937"/>
                  <a:gd name="connsiteX143" fmla="*/ 58103 w 160972"/>
                  <a:gd name="connsiteY143" fmla="*/ 767715 h 1404937"/>
                  <a:gd name="connsiteX144" fmla="*/ 58103 w 160972"/>
                  <a:gd name="connsiteY144" fmla="*/ 766763 h 1404937"/>
                  <a:gd name="connsiteX145" fmla="*/ 57150 w 160972"/>
                  <a:gd name="connsiteY145" fmla="*/ 762000 h 1404937"/>
                  <a:gd name="connsiteX146" fmla="*/ 56197 w 160972"/>
                  <a:gd name="connsiteY146" fmla="*/ 760095 h 1404937"/>
                  <a:gd name="connsiteX147" fmla="*/ 56197 w 160972"/>
                  <a:gd name="connsiteY147" fmla="*/ 765810 h 1404937"/>
                  <a:gd name="connsiteX148" fmla="*/ 60007 w 160972"/>
                  <a:gd name="connsiteY148" fmla="*/ 798195 h 1404937"/>
                  <a:gd name="connsiteX149" fmla="*/ 63818 w 160972"/>
                  <a:gd name="connsiteY149" fmla="*/ 832485 h 1404937"/>
                  <a:gd name="connsiteX150" fmla="*/ 64770 w 160972"/>
                  <a:gd name="connsiteY150" fmla="*/ 811530 h 1404937"/>
                  <a:gd name="connsiteX151" fmla="*/ 68580 w 160972"/>
                  <a:gd name="connsiteY151" fmla="*/ 845820 h 1404937"/>
                  <a:gd name="connsiteX152" fmla="*/ 68580 w 160972"/>
                  <a:gd name="connsiteY152" fmla="*/ 845820 h 1404937"/>
                  <a:gd name="connsiteX153" fmla="*/ 69532 w 160972"/>
                  <a:gd name="connsiteY153" fmla="*/ 856298 h 1404937"/>
                  <a:gd name="connsiteX154" fmla="*/ 69532 w 160972"/>
                  <a:gd name="connsiteY154" fmla="*/ 891540 h 1404937"/>
                  <a:gd name="connsiteX155" fmla="*/ 66675 w 160972"/>
                  <a:gd name="connsiteY155" fmla="*/ 898208 h 1404937"/>
                  <a:gd name="connsiteX156" fmla="*/ 75247 w 160972"/>
                  <a:gd name="connsiteY156" fmla="*/ 1168718 h 1404937"/>
                  <a:gd name="connsiteX157" fmla="*/ 75247 w 160972"/>
                  <a:gd name="connsiteY157" fmla="*/ 1163003 h 1404937"/>
                  <a:gd name="connsiteX158" fmla="*/ 75247 w 160972"/>
                  <a:gd name="connsiteY158" fmla="*/ 1159193 h 1404937"/>
                  <a:gd name="connsiteX159" fmla="*/ 74295 w 160972"/>
                  <a:gd name="connsiteY159" fmla="*/ 1156335 h 1404937"/>
                  <a:gd name="connsiteX160" fmla="*/ 73343 w 160972"/>
                  <a:gd name="connsiteY160" fmla="*/ 1154430 h 1404937"/>
                  <a:gd name="connsiteX161" fmla="*/ 74295 w 160972"/>
                  <a:gd name="connsiteY161" fmla="*/ 1168718 h 1404937"/>
                  <a:gd name="connsiteX162" fmla="*/ 74295 w 160972"/>
                  <a:gd name="connsiteY162" fmla="*/ 1173480 h 1404937"/>
                  <a:gd name="connsiteX163" fmla="*/ 73343 w 160972"/>
                  <a:gd name="connsiteY163" fmla="*/ 1173480 h 1404937"/>
                  <a:gd name="connsiteX164" fmla="*/ 72390 w 160972"/>
                  <a:gd name="connsiteY164" fmla="*/ 1177290 h 1404937"/>
                  <a:gd name="connsiteX165" fmla="*/ 72390 w 160972"/>
                  <a:gd name="connsiteY165" fmla="*/ 1178243 h 1404937"/>
                  <a:gd name="connsiteX166" fmla="*/ 72390 w 160972"/>
                  <a:gd name="connsiteY166" fmla="*/ 1178243 h 1404937"/>
                  <a:gd name="connsiteX167" fmla="*/ 72390 w 160972"/>
                  <a:gd name="connsiteY167" fmla="*/ 1179195 h 1404937"/>
                  <a:gd name="connsiteX168" fmla="*/ 72390 w 160972"/>
                  <a:gd name="connsiteY168" fmla="*/ 1179195 h 1404937"/>
                  <a:gd name="connsiteX169" fmla="*/ 72390 w 160972"/>
                  <a:gd name="connsiteY169" fmla="*/ 1182053 h 1404937"/>
                  <a:gd name="connsiteX170" fmla="*/ 72390 w 160972"/>
                  <a:gd name="connsiteY170" fmla="*/ 1191578 h 1404937"/>
                  <a:gd name="connsiteX171" fmla="*/ 72390 w 160972"/>
                  <a:gd name="connsiteY171" fmla="*/ 1195388 h 1404937"/>
                  <a:gd name="connsiteX172" fmla="*/ 77153 w 160972"/>
                  <a:gd name="connsiteY172" fmla="*/ 1198245 h 1404937"/>
                  <a:gd name="connsiteX173" fmla="*/ 79057 w 160972"/>
                  <a:gd name="connsiteY173" fmla="*/ 1219200 h 1404937"/>
                  <a:gd name="connsiteX174" fmla="*/ 80963 w 160972"/>
                  <a:gd name="connsiteY174" fmla="*/ 1233488 h 1404937"/>
                  <a:gd name="connsiteX175" fmla="*/ 79057 w 160972"/>
                  <a:gd name="connsiteY175" fmla="*/ 1221105 h 1404937"/>
                  <a:gd name="connsiteX176" fmla="*/ 78105 w 160972"/>
                  <a:gd name="connsiteY176" fmla="*/ 1214438 h 1404937"/>
                  <a:gd name="connsiteX177" fmla="*/ 77153 w 160972"/>
                  <a:gd name="connsiteY177" fmla="*/ 1210628 h 1404937"/>
                  <a:gd name="connsiteX178" fmla="*/ 78105 w 160972"/>
                  <a:gd name="connsiteY178" fmla="*/ 1233488 h 1404937"/>
                  <a:gd name="connsiteX179" fmla="*/ 79057 w 160972"/>
                  <a:gd name="connsiteY179" fmla="*/ 1247775 h 1404937"/>
                  <a:gd name="connsiteX180" fmla="*/ 80963 w 160972"/>
                  <a:gd name="connsiteY180" fmla="*/ 1266825 h 1404937"/>
                  <a:gd name="connsiteX181" fmla="*/ 85725 w 160972"/>
                  <a:gd name="connsiteY181" fmla="*/ 1326833 h 1404937"/>
                  <a:gd name="connsiteX182" fmla="*/ 82868 w 160972"/>
                  <a:gd name="connsiteY182" fmla="*/ 1332548 h 1404937"/>
                  <a:gd name="connsiteX183" fmla="*/ 87630 w 160972"/>
                  <a:gd name="connsiteY183" fmla="*/ 1360170 h 1404937"/>
                  <a:gd name="connsiteX184" fmla="*/ 82868 w 160972"/>
                  <a:gd name="connsiteY184" fmla="*/ 1348740 h 1404937"/>
                  <a:gd name="connsiteX185" fmla="*/ 81915 w 160972"/>
                  <a:gd name="connsiteY185" fmla="*/ 1359218 h 1404937"/>
                  <a:gd name="connsiteX186" fmla="*/ 81915 w 160972"/>
                  <a:gd name="connsiteY186" fmla="*/ 1366838 h 1404937"/>
                  <a:gd name="connsiteX187" fmla="*/ 81915 w 160972"/>
                  <a:gd name="connsiteY187" fmla="*/ 1378268 h 1404937"/>
                  <a:gd name="connsiteX188" fmla="*/ 79057 w 160972"/>
                  <a:gd name="connsiteY188" fmla="*/ 1380173 h 1404937"/>
                  <a:gd name="connsiteX189" fmla="*/ 78105 w 160972"/>
                  <a:gd name="connsiteY189" fmla="*/ 1388745 h 1404937"/>
                  <a:gd name="connsiteX190" fmla="*/ 74295 w 160972"/>
                  <a:gd name="connsiteY190" fmla="*/ 1390650 h 1404937"/>
                  <a:gd name="connsiteX191" fmla="*/ 74295 w 160972"/>
                  <a:gd name="connsiteY191" fmla="*/ 1398270 h 1404937"/>
                  <a:gd name="connsiteX192" fmla="*/ 74295 w 160972"/>
                  <a:gd name="connsiteY192" fmla="*/ 1404938 h 1404937"/>
                  <a:gd name="connsiteX193" fmla="*/ 160972 w 160972"/>
                  <a:gd name="connsiteY193" fmla="*/ 1404938 h 1404937"/>
                  <a:gd name="connsiteX194" fmla="*/ 160020 w 160972"/>
                  <a:gd name="connsiteY194" fmla="*/ 1399223 h 1404937"/>
                  <a:gd name="connsiteX195" fmla="*/ 155257 w 160972"/>
                  <a:gd name="connsiteY195" fmla="*/ 1377315 h 1404937"/>
                  <a:gd name="connsiteX196" fmla="*/ 13335 w 160972"/>
                  <a:gd name="connsiteY196" fmla="*/ 139065 h 1404937"/>
                  <a:gd name="connsiteX197" fmla="*/ 18097 w 160972"/>
                  <a:gd name="connsiteY197" fmla="*/ 153353 h 1404937"/>
                  <a:gd name="connsiteX198" fmla="*/ 19050 w 160972"/>
                  <a:gd name="connsiteY198" fmla="*/ 182880 h 1404937"/>
                  <a:gd name="connsiteX199" fmla="*/ 13335 w 160972"/>
                  <a:gd name="connsiteY199" fmla="*/ 139065 h 1404937"/>
                  <a:gd name="connsiteX200" fmla="*/ 100013 w 160972"/>
                  <a:gd name="connsiteY200" fmla="*/ 339090 h 1404937"/>
                  <a:gd name="connsiteX201" fmla="*/ 100013 w 160972"/>
                  <a:gd name="connsiteY201" fmla="*/ 339090 h 1404937"/>
                  <a:gd name="connsiteX202" fmla="*/ 99060 w 160972"/>
                  <a:gd name="connsiteY202" fmla="*/ 340043 h 1404937"/>
                  <a:gd name="connsiteX203" fmla="*/ 99060 w 160972"/>
                  <a:gd name="connsiteY203" fmla="*/ 339090 h 1404937"/>
                  <a:gd name="connsiteX204" fmla="*/ 98107 w 160972"/>
                  <a:gd name="connsiteY204" fmla="*/ 335280 h 1404937"/>
                  <a:gd name="connsiteX205" fmla="*/ 99060 w 160972"/>
                  <a:gd name="connsiteY205" fmla="*/ 337185 h 1404937"/>
                  <a:gd name="connsiteX206" fmla="*/ 99060 w 160972"/>
                  <a:gd name="connsiteY206" fmla="*/ 339090 h 1404937"/>
                  <a:gd name="connsiteX207" fmla="*/ 100013 w 160972"/>
                  <a:gd name="connsiteY207" fmla="*/ 339090 h 1404937"/>
                  <a:gd name="connsiteX208" fmla="*/ 100013 w 160972"/>
                  <a:gd name="connsiteY208" fmla="*/ 339090 h 1404937"/>
                  <a:gd name="connsiteX209" fmla="*/ 128588 w 160972"/>
                  <a:gd name="connsiteY209" fmla="*/ 893445 h 1404937"/>
                  <a:gd name="connsiteX210" fmla="*/ 128588 w 160972"/>
                  <a:gd name="connsiteY210" fmla="*/ 893445 h 1404937"/>
                  <a:gd name="connsiteX211" fmla="*/ 128588 w 160972"/>
                  <a:gd name="connsiteY211" fmla="*/ 893445 h 1404937"/>
                  <a:gd name="connsiteX212" fmla="*/ 128588 w 160972"/>
                  <a:gd name="connsiteY212" fmla="*/ 893445 h 1404937"/>
                  <a:gd name="connsiteX213" fmla="*/ 127635 w 160972"/>
                  <a:gd name="connsiteY213" fmla="*/ 893445 h 1404937"/>
                  <a:gd name="connsiteX214" fmla="*/ 127635 w 160972"/>
                  <a:gd name="connsiteY214" fmla="*/ 893445 h 1404937"/>
                  <a:gd name="connsiteX215" fmla="*/ 127635 w 160972"/>
                  <a:gd name="connsiteY215" fmla="*/ 893445 h 1404937"/>
                  <a:gd name="connsiteX216" fmla="*/ 127635 w 160972"/>
                  <a:gd name="connsiteY216" fmla="*/ 893445 h 1404937"/>
                  <a:gd name="connsiteX217" fmla="*/ 128588 w 160972"/>
                  <a:gd name="connsiteY217" fmla="*/ 893445 h 1404937"/>
                  <a:gd name="connsiteX218" fmla="*/ 128588 w 160972"/>
                  <a:gd name="connsiteY218" fmla="*/ 893445 h 1404937"/>
                  <a:gd name="connsiteX219" fmla="*/ 128588 w 160972"/>
                  <a:gd name="connsiteY219" fmla="*/ 893445 h 1404937"/>
                  <a:gd name="connsiteX220" fmla="*/ 128588 w 160972"/>
                  <a:gd name="connsiteY220" fmla="*/ 893445 h 1404937"/>
                  <a:gd name="connsiteX221" fmla="*/ 128588 w 160972"/>
                  <a:gd name="connsiteY221" fmla="*/ 893445 h 1404937"/>
                  <a:gd name="connsiteX222" fmla="*/ 128588 w 160972"/>
                  <a:gd name="connsiteY222" fmla="*/ 893445 h 1404937"/>
                  <a:gd name="connsiteX223" fmla="*/ 128588 w 160972"/>
                  <a:gd name="connsiteY223" fmla="*/ 893445 h 1404937"/>
                  <a:gd name="connsiteX224" fmla="*/ 128588 w 160972"/>
                  <a:gd name="connsiteY224" fmla="*/ 893445 h 1404937"/>
                  <a:gd name="connsiteX225" fmla="*/ 128588 w 160972"/>
                  <a:gd name="connsiteY225" fmla="*/ 893445 h 1404937"/>
                  <a:gd name="connsiteX226" fmla="*/ 128588 w 160972"/>
                  <a:gd name="connsiteY226" fmla="*/ 893445 h 1404937"/>
                  <a:gd name="connsiteX227" fmla="*/ 128588 w 160972"/>
                  <a:gd name="connsiteY227" fmla="*/ 893445 h 1404937"/>
                  <a:gd name="connsiteX228" fmla="*/ 128588 w 160972"/>
                  <a:gd name="connsiteY228" fmla="*/ 893445 h 1404937"/>
                  <a:gd name="connsiteX229" fmla="*/ 128588 w 160972"/>
                  <a:gd name="connsiteY229" fmla="*/ 893445 h 1404937"/>
                  <a:gd name="connsiteX230" fmla="*/ 128588 w 160972"/>
                  <a:gd name="connsiteY230" fmla="*/ 893445 h 1404937"/>
                  <a:gd name="connsiteX231" fmla="*/ 128588 w 160972"/>
                  <a:gd name="connsiteY231" fmla="*/ 893445 h 1404937"/>
                  <a:gd name="connsiteX232" fmla="*/ 128588 w 160972"/>
                  <a:gd name="connsiteY232" fmla="*/ 893445 h 1404937"/>
                  <a:gd name="connsiteX233" fmla="*/ 128588 w 160972"/>
                  <a:gd name="connsiteY233" fmla="*/ 893445 h 1404937"/>
                  <a:gd name="connsiteX234" fmla="*/ 128588 w 160972"/>
                  <a:gd name="connsiteY234" fmla="*/ 893445 h 1404937"/>
                  <a:gd name="connsiteX235" fmla="*/ 128588 w 160972"/>
                  <a:gd name="connsiteY235" fmla="*/ 893445 h 1404937"/>
                  <a:gd name="connsiteX236" fmla="*/ 128588 w 160972"/>
                  <a:gd name="connsiteY236" fmla="*/ 893445 h 1404937"/>
                  <a:gd name="connsiteX237" fmla="*/ 128588 w 160972"/>
                  <a:gd name="connsiteY237" fmla="*/ 893445 h 1404937"/>
                  <a:gd name="connsiteX238" fmla="*/ 128588 w 160972"/>
                  <a:gd name="connsiteY238" fmla="*/ 893445 h 1404937"/>
                  <a:gd name="connsiteX239" fmla="*/ 128588 w 160972"/>
                  <a:gd name="connsiteY239" fmla="*/ 893445 h 1404937"/>
                  <a:gd name="connsiteX240" fmla="*/ 128588 w 160972"/>
                  <a:gd name="connsiteY240" fmla="*/ 893445 h 1404937"/>
                  <a:gd name="connsiteX241" fmla="*/ 128588 w 160972"/>
                  <a:gd name="connsiteY241" fmla="*/ 893445 h 1404937"/>
                  <a:gd name="connsiteX242" fmla="*/ 140970 w 160972"/>
                  <a:gd name="connsiteY242" fmla="*/ 1338263 h 1404937"/>
                  <a:gd name="connsiteX243" fmla="*/ 140970 w 160972"/>
                  <a:gd name="connsiteY243" fmla="*/ 1338263 h 1404937"/>
                  <a:gd name="connsiteX244" fmla="*/ 140970 w 160972"/>
                  <a:gd name="connsiteY244" fmla="*/ 1338263 h 1404937"/>
                  <a:gd name="connsiteX245" fmla="*/ 140970 w 160972"/>
                  <a:gd name="connsiteY245" fmla="*/ 1338263 h 1404937"/>
                  <a:gd name="connsiteX246" fmla="*/ 140970 w 160972"/>
                  <a:gd name="connsiteY246" fmla="*/ 1338263 h 1404937"/>
                  <a:gd name="connsiteX247" fmla="*/ 152400 w 160972"/>
                  <a:gd name="connsiteY247" fmla="*/ 1330643 h 1404937"/>
                  <a:gd name="connsiteX248" fmla="*/ 152400 w 160972"/>
                  <a:gd name="connsiteY248" fmla="*/ 1333500 h 1404937"/>
                  <a:gd name="connsiteX249" fmla="*/ 152400 w 160972"/>
                  <a:gd name="connsiteY249" fmla="*/ 1333500 h 1404937"/>
                  <a:gd name="connsiteX250" fmla="*/ 151447 w 160972"/>
                  <a:gd name="connsiteY250" fmla="*/ 1334453 h 1404937"/>
                  <a:gd name="connsiteX251" fmla="*/ 150495 w 160972"/>
                  <a:gd name="connsiteY251" fmla="*/ 1334453 h 1404937"/>
                  <a:gd name="connsiteX252" fmla="*/ 150495 w 160972"/>
                  <a:gd name="connsiteY252" fmla="*/ 1334453 h 1404937"/>
                  <a:gd name="connsiteX253" fmla="*/ 150495 w 160972"/>
                  <a:gd name="connsiteY253" fmla="*/ 1325880 h 1404937"/>
                  <a:gd name="connsiteX254" fmla="*/ 152400 w 160972"/>
                  <a:gd name="connsiteY254" fmla="*/ 1330643 h 1404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</a:cxnLst>
                <a:rect l="l" t="t" r="r" b="b"/>
                <a:pathLst>
                  <a:path w="160972" h="1404937">
                    <a:moveTo>
                      <a:pt x="155257" y="1377315"/>
                    </a:moveTo>
                    <a:cubicBezTo>
                      <a:pt x="155257" y="1373505"/>
                      <a:pt x="155257" y="1368743"/>
                      <a:pt x="154305" y="1363028"/>
                    </a:cubicBezTo>
                    <a:cubicBezTo>
                      <a:pt x="154305" y="1356360"/>
                      <a:pt x="153353" y="1348740"/>
                      <a:pt x="153353" y="1340168"/>
                    </a:cubicBezTo>
                    <a:cubicBezTo>
                      <a:pt x="153353" y="1340168"/>
                      <a:pt x="154305" y="1341120"/>
                      <a:pt x="154305" y="1343978"/>
                    </a:cubicBezTo>
                    <a:cubicBezTo>
                      <a:pt x="154305" y="1345883"/>
                      <a:pt x="155257" y="1347788"/>
                      <a:pt x="155257" y="1350645"/>
                    </a:cubicBezTo>
                    <a:cubicBezTo>
                      <a:pt x="156210" y="1354455"/>
                      <a:pt x="156210" y="1360170"/>
                      <a:pt x="157163" y="1363028"/>
                    </a:cubicBezTo>
                    <a:cubicBezTo>
                      <a:pt x="156210" y="1358265"/>
                      <a:pt x="156210" y="1353503"/>
                      <a:pt x="155257" y="1348740"/>
                    </a:cubicBezTo>
                    <a:cubicBezTo>
                      <a:pt x="154305" y="1342073"/>
                      <a:pt x="154305" y="1334453"/>
                      <a:pt x="153353" y="1327785"/>
                    </a:cubicBezTo>
                    <a:cubicBezTo>
                      <a:pt x="151447" y="1326833"/>
                      <a:pt x="149543" y="1325880"/>
                      <a:pt x="148590" y="1324928"/>
                    </a:cubicBezTo>
                    <a:cubicBezTo>
                      <a:pt x="148590" y="1323975"/>
                      <a:pt x="148590" y="1322070"/>
                      <a:pt x="148590" y="1321118"/>
                    </a:cubicBezTo>
                    <a:cubicBezTo>
                      <a:pt x="148590" y="1318260"/>
                      <a:pt x="148590" y="1315403"/>
                      <a:pt x="148590" y="1311593"/>
                    </a:cubicBezTo>
                    <a:cubicBezTo>
                      <a:pt x="148590" y="1310640"/>
                      <a:pt x="148590" y="1309688"/>
                      <a:pt x="148590" y="1308735"/>
                    </a:cubicBezTo>
                    <a:cubicBezTo>
                      <a:pt x="147638" y="1308735"/>
                      <a:pt x="145732" y="1307783"/>
                      <a:pt x="141922" y="1305878"/>
                    </a:cubicBezTo>
                    <a:lnTo>
                      <a:pt x="141922" y="1305878"/>
                    </a:lnTo>
                    <a:lnTo>
                      <a:pt x="141922" y="1305878"/>
                    </a:lnTo>
                    <a:lnTo>
                      <a:pt x="144780" y="1304925"/>
                    </a:lnTo>
                    <a:cubicBezTo>
                      <a:pt x="145732" y="1304925"/>
                      <a:pt x="146685" y="1303973"/>
                      <a:pt x="147638" y="1303973"/>
                    </a:cubicBezTo>
                    <a:cubicBezTo>
                      <a:pt x="146685" y="1303973"/>
                      <a:pt x="147638" y="1303020"/>
                      <a:pt x="147638" y="1303020"/>
                    </a:cubicBezTo>
                    <a:lnTo>
                      <a:pt x="149543" y="1303020"/>
                    </a:lnTo>
                    <a:cubicBezTo>
                      <a:pt x="149543" y="1303020"/>
                      <a:pt x="149543" y="1303020"/>
                      <a:pt x="149543" y="1303020"/>
                    </a:cubicBezTo>
                    <a:lnTo>
                      <a:pt x="149543" y="1303020"/>
                    </a:lnTo>
                    <a:lnTo>
                      <a:pt x="149543" y="1303020"/>
                    </a:lnTo>
                    <a:cubicBezTo>
                      <a:pt x="149543" y="1303020"/>
                      <a:pt x="149543" y="1303020"/>
                      <a:pt x="150495" y="1303020"/>
                    </a:cubicBezTo>
                    <a:lnTo>
                      <a:pt x="150495" y="1298258"/>
                    </a:lnTo>
                    <a:cubicBezTo>
                      <a:pt x="150495" y="1293495"/>
                      <a:pt x="150495" y="1288733"/>
                      <a:pt x="149543" y="1283970"/>
                    </a:cubicBezTo>
                    <a:cubicBezTo>
                      <a:pt x="149543" y="1285875"/>
                      <a:pt x="150495" y="1284923"/>
                      <a:pt x="150495" y="1285875"/>
                    </a:cubicBezTo>
                    <a:cubicBezTo>
                      <a:pt x="150495" y="1285875"/>
                      <a:pt x="150495" y="1286828"/>
                      <a:pt x="151447" y="1288733"/>
                    </a:cubicBezTo>
                    <a:cubicBezTo>
                      <a:pt x="151447" y="1289685"/>
                      <a:pt x="151447" y="1290638"/>
                      <a:pt x="151447" y="1292543"/>
                    </a:cubicBezTo>
                    <a:cubicBezTo>
                      <a:pt x="151447" y="1294448"/>
                      <a:pt x="151447" y="1296353"/>
                      <a:pt x="151447" y="1298258"/>
                    </a:cubicBezTo>
                    <a:cubicBezTo>
                      <a:pt x="145732" y="1201103"/>
                      <a:pt x="144780" y="1134428"/>
                      <a:pt x="142875" y="1027748"/>
                    </a:cubicBezTo>
                    <a:cubicBezTo>
                      <a:pt x="145732" y="1043940"/>
                      <a:pt x="146685" y="1034415"/>
                      <a:pt x="145732" y="1021080"/>
                    </a:cubicBezTo>
                    <a:cubicBezTo>
                      <a:pt x="145732" y="1007745"/>
                      <a:pt x="143828" y="988695"/>
                      <a:pt x="145732" y="985838"/>
                    </a:cubicBezTo>
                    <a:lnTo>
                      <a:pt x="144780" y="975360"/>
                    </a:lnTo>
                    <a:lnTo>
                      <a:pt x="144780" y="975360"/>
                    </a:lnTo>
                    <a:lnTo>
                      <a:pt x="140970" y="941070"/>
                    </a:lnTo>
                    <a:lnTo>
                      <a:pt x="140018" y="962025"/>
                    </a:lnTo>
                    <a:cubicBezTo>
                      <a:pt x="139065" y="950595"/>
                      <a:pt x="138113" y="939165"/>
                      <a:pt x="136207" y="927735"/>
                    </a:cubicBezTo>
                    <a:cubicBezTo>
                      <a:pt x="135255" y="916305"/>
                      <a:pt x="133350" y="905827"/>
                      <a:pt x="132397" y="895350"/>
                    </a:cubicBezTo>
                    <a:lnTo>
                      <a:pt x="132397" y="889635"/>
                    </a:lnTo>
                    <a:cubicBezTo>
                      <a:pt x="132397" y="886777"/>
                      <a:pt x="133350" y="889635"/>
                      <a:pt x="133350" y="891540"/>
                    </a:cubicBezTo>
                    <a:lnTo>
                      <a:pt x="134303" y="896302"/>
                    </a:lnTo>
                    <a:cubicBezTo>
                      <a:pt x="134303" y="896302"/>
                      <a:pt x="134303" y="897255"/>
                      <a:pt x="134303" y="897255"/>
                    </a:cubicBezTo>
                    <a:cubicBezTo>
                      <a:pt x="134303" y="897255"/>
                      <a:pt x="134303" y="897255"/>
                      <a:pt x="134303" y="897255"/>
                    </a:cubicBezTo>
                    <a:cubicBezTo>
                      <a:pt x="134303" y="897255"/>
                      <a:pt x="135255" y="896302"/>
                      <a:pt x="135255" y="895350"/>
                    </a:cubicBezTo>
                    <a:cubicBezTo>
                      <a:pt x="135255" y="894398"/>
                      <a:pt x="135255" y="893445"/>
                      <a:pt x="135255" y="893445"/>
                    </a:cubicBezTo>
                    <a:cubicBezTo>
                      <a:pt x="135255" y="891540"/>
                      <a:pt x="135255" y="890588"/>
                      <a:pt x="135255" y="888683"/>
                    </a:cubicBezTo>
                    <a:cubicBezTo>
                      <a:pt x="135255" y="887730"/>
                      <a:pt x="135255" y="885825"/>
                      <a:pt x="135255" y="883920"/>
                    </a:cubicBezTo>
                    <a:lnTo>
                      <a:pt x="135255" y="880110"/>
                    </a:lnTo>
                    <a:lnTo>
                      <a:pt x="134303" y="871538"/>
                    </a:lnTo>
                    <a:cubicBezTo>
                      <a:pt x="133350" y="865823"/>
                      <a:pt x="133350" y="861060"/>
                      <a:pt x="133350" y="855345"/>
                    </a:cubicBezTo>
                    <a:lnTo>
                      <a:pt x="136207" y="873443"/>
                    </a:lnTo>
                    <a:lnTo>
                      <a:pt x="138113" y="882968"/>
                    </a:lnTo>
                    <a:cubicBezTo>
                      <a:pt x="138113" y="883920"/>
                      <a:pt x="138113" y="884873"/>
                      <a:pt x="138113" y="885825"/>
                    </a:cubicBezTo>
                    <a:lnTo>
                      <a:pt x="138113" y="888683"/>
                    </a:lnTo>
                    <a:cubicBezTo>
                      <a:pt x="138113" y="890588"/>
                      <a:pt x="138113" y="891540"/>
                      <a:pt x="138113" y="894398"/>
                    </a:cubicBezTo>
                    <a:cubicBezTo>
                      <a:pt x="138113" y="891540"/>
                      <a:pt x="138113" y="889635"/>
                      <a:pt x="138113" y="887730"/>
                    </a:cubicBezTo>
                    <a:cubicBezTo>
                      <a:pt x="138113" y="886777"/>
                      <a:pt x="138113" y="884873"/>
                      <a:pt x="138113" y="883920"/>
                    </a:cubicBezTo>
                    <a:lnTo>
                      <a:pt x="138113" y="881063"/>
                    </a:lnTo>
                    <a:lnTo>
                      <a:pt x="137160" y="869633"/>
                    </a:lnTo>
                    <a:lnTo>
                      <a:pt x="134303" y="846773"/>
                    </a:lnTo>
                    <a:cubicBezTo>
                      <a:pt x="132397" y="831533"/>
                      <a:pt x="131445" y="815340"/>
                      <a:pt x="130493" y="800100"/>
                    </a:cubicBezTo>
                    <a:cubicBezTo>
                      <a:pt x="130493" y="817245"/>
                      <a:pt x="131445" y="835343"/>
                      <a:pt x="132397" y="852488"/>
                    </a:cubicBezTo>
                    <a:cubicBezTo>
                      <a:pt x="125730" y="802005"/>
                      <a:pt x="126682" y="858202"/>
                      <a:pt x="123825" y="791527"/>
                    </a:cubicBezTo>
                    <a:cubicBezTo>
                      <a:pt x="124778" y="804863"/>
                      <a:pt x="121920" y="741998"/>
                      <a:pt x="122872" y="715327"/>
                    </a:cubicBezTo>
                    <a:lnTo>
                      <a:pt x="122872" y="715327"/>
                    </a:lnTo>
                    <a:cubicBezTo>
                      <a:pt x="120968" y="702945"/>
                      <a:pt x="120015" y="690563"/>
                      <a:pt x="118110" y="676275"/>
                    </a:cubicBezTo>
                    <a:cubicBezTo>
                      <a:pt x="117157" y="669608"/>
                      <a:pt x="116205" y="661035"/>
                      <a:pt x="116205" y="654368"/>
                    </a:cubicBezTo>
                    <a:cubicBezTo>
                      <a:pt x="117157" y="646748"/>
                      <a:pt x="117157" y="638175"/>
                      <a:pt x="117157" y="628650"/>
                    </a:cubicBezTo>
                    <a:cubicBezTo>
                      <a:pt x="118110" y="619125"/>
                      <a:pt x="122872" y="636270"/>
                      <a:pt x="123825" y="630555"/>
                    </a:cubicBezTo>
                    <a:cubicBezTo>
                      <a:pt x="120015" y="605790"/>
                      <a:pt x="115253" y="513398"/>
                      <a:pt x="108585" y="481965"/>
                    </a:cubicBezTo>
                    <a:cubicBezTo>
                      <a:pt x="110490" y="492443"/>
                      <a:pt x="113347" y="492443"/>
                      <a:pt x="113347" y="489585"/>
                    </a:cubicBezTo>
                    <a:lnTo>
                      <a:pt x="108585" y="469583"/>
                    </a:lnTo>
                    <a:cubicBezTo>
                      <a:pt x="107632" y="446723"/>
                      <a:pt x="107632" y="442912"/>
                      <a:pt x="110490" y="446723"/>
                    </a:cubicBezTo>
                    <a:cubicBezTo>
                      <a:pt x="105728" y="377190"/>
                      <a:pt x="105728" y="468630"/>
                      <a:pt x="102870" y="386715"/>
                    </a:cubicBezTo>
                    <a:cubicBezTo>
                      <a:pt x="103822" y="393383"/>
                      <a:pt x="103822" y="390525"/>
                      <a:pt x="104775" y="403860"/>
                    </a:cubicBezTo>
                    <a:cubicBezTo>
                      <a:pt x="104775" y="392430"/>
                      <a:pt x="103822" y="381953"/>
                      <a:pt x="103822" y="371475"/>
                    </a:cubicBezTo>
                    <a:lnTo>
                      <a:pt x="107632" y="371475"/>
                    </a:lnTo>
                    <a:cubicBezTo>
                      <a:pt x="108585" y="369570"/>
                      <a:pt x="108585" y="368618"/>
                      <a:pt x="109538" y="366712"/>
                    </a:cubicBezTo>
                    <a:lnTo>
                      <a:pt x="103822" y="365760"/>
                    </a:lnTo>
                    <a:cubicBezTo>
                      <a:pt x="103822" y="364808"/>
                      <a:pt x="103822" y="363855"/>
                      <a:pt x="103822" y="362903"/>
                    </a:cubicBezTo>
                    <a:lnTo>
                      <a:pt x="100965" y="361950"/>
                    </a:lnTo>
                    <a:cubicBezTo>
                      <a:pt x="100013" y="358140"/>
                      <a:pt x="100013" y="354330"/>
                      <a:pt x="99060" y="350520"/>
                    </a:cubicBezTo>
                    <a:cubicBezTo>
                      <a:pt x="99060" y="346710"/>
                      <a:pt x="99060" y="338137"/>
                      <a:pt x="99060" y="331470"/>
                    </a:cubicBezTo>
                    <a:cubicBezTo>
                      <a:pt x="97155" y="329565"/>
                      <a:pt x="96203" y="328612"/>
                      <a:pt x="95250" y="326708"/>
                    </a:cubicBezTo>
                    <a:cubicBezTo>
                      <a:pt x="95250" y="326708"/>
                      <a:pt x="95250" y="326708"/>
                      <a:pt x="95250" y="326708"/>
                    </a:cubicBezTo>
                    <a:lnTo>
                      <a:pt x="94297" y="321945"/>
                    </a:lnTo>
                    <a:cubicBezTo>
                      <a:pt x="92393" y="308610"/>
                      <a:pt x="91440" y="295275"/>
                      <a:pt x="89535" y="281940"/>
                    </a:cubicBezTo>
                    <a:cubicBezTo>
                      <a:pt x="86678" y="255270"/>
                      <a:pt x="83820" y="229553"/>
                      <a:pt x="81915" y="203835"/>
                    </a:cubicBezTo>
                    <a:cubicBezTo>
                      <a:pt x="84772" y="180975"/>
                      <a:pt x="89535" y="270510"/>
                      <a:pt x="91440" y="244792"/>
                    </a:cubicBezTo>
                    <a:cubicBezTo>
                      <a:pt x="82868" y="164783"/>
                      <a:pt x="73343" y="80963"/>
                      <a:pt x="63818" y="0"/>
                    </a:cubicBezTo>
                    <a:cubicBezTo>
                      <a:pt x="41910" y="1905"/>
                      <a:pt x="20955" y="2857"/>
                      <a:pt x="0" y="4763"/>
                    </a:cubicBezTo>
                    <a:cubicBezTo>
                      <a:pt x="0" y="4763"/>
                      <a:pt x="0" y="4763"/>
                      <a:pt x="0" y="4763"/>
                    </a:cubicBezTo>
                    <a:cubicBezTo>
                      <a:pt x="3810" y="40957"/>
                      <a:pt x="8572" y="78105"/>
                      <a:pt x="12382" y="113348"/>
                    </a:cubicBezTo>
                    <a:cubicBezTo>
                      <a:pt x="10478" y="139065"/>
                      <a:pt x="5715" y="50482"/>
                      <a:pt x="2857" y="72390"/>
                    </a:cubicBezTo>
                    <a:cubicBezTo>
                      <a:pt x="4763" y="98107"/>
                      <a:pt x="7620" y="124778"/>
                      <a:pt x="10478" y="150495"/>
                    </a:cubicBezTo>
                    <a:cubicBezTo>
                      <a:pt x="12382" y="163830"/>
                      <a:pt x="13335" y="177165"/>
                      <a:pt x="15240" y="190500"/>
                    </a:cubicBezTo>
                    <a:lnTo>
                      <a:pt x="16193" y="195262"/>
                    </a:lnTo>
                    <a:cubicBezTo>
                      <a:pt x="16193" y="195262"/>
                      <a:pt x="16193" y="195262"/>
                      <a:pt x="16193" y="195262"/>
                    </a:cubicBezTo>
                    <a:cubicBezTo>
                      <a:pt x="17145" y="196215"/>
                      <a:pt x="18097" y="198120"/>
                      <a:pt x="20003" y="200025"/>
                    </a:cubicBezTo>
                    <a:cubicBezTo>
                      <a:pt x="20003" y="206692"/>
                      <a:pt x="19050" y="214312"/>
                      <a:pt x="20003" y="219075"/>
                    </a:cubicBezTo>
                    <a:cubicBezTo>
                      <a:pt x="20003" y="222885"/>
                      <a:pt x="20955" y="226695"/>
                      <a:pt x="21907" y="230505"/>
                    </a:cubicBezTo>
                    <a:lnTo>
                      <a:pt x="24765" y="231458"/>
                    </a:lnTo>
                    <a:cubicBezTo>
                      <a:pt x="24765" y="232410"/>
                      <a:pt x="24765" y="233362"/>
                      <a:pt x="24765" y="234315"/>
                    </a:cubicBezTo>
                    <a:lnTo>
                      <a:pt x="30480" y="235267"/>
                    </a:lnTo>
                    <a:cubicBezTo>
                      <a:pt x="29528" y="237173"/>
                      <a:pt x="29528" y="238125"/>
                      <a:pt x="28575" y="240030"/>
                    </a:cubicBezTo>
                    <a:lnTo>
                      <a:pt x="24765" y="240030"/>
                    </a:lnTo>
                    <a:cubicBezTo>
                      <a:pt x="24765" y="250508"/>
                      <a:pt x="25718" y="260985"/>
                      <a:pt x="25718" y="272415"/>
                    </a:cubicBezTo>
                    <a:cubicBezTo>
                      <a:pt x="24765" y="259080"/>
                      <a:pt x="23813" y="261937"/>
                      <a:pt x="23813" y="255270"/>
                    </a:cubicBezTo>
                    <a:cubicBezTo>
                      <a:pt x="26670" y="337185"/>
                      <a:pt x="26670" y="246698"/>
                      <a:pt x="31432" y="315278"/>
                    </a:cubicBezTo>
                    <a:cubicBezTo>
                      <a:pt x="29528" y="311468"/>
                      <a:pt x="28575" y="315278"/>
                      <a:pt x="29528" y="338137"/>
                    </a:cubicBezTo>
                    <a:lnTo>
                      <a:pt x="34290" y="358140"/>
                    </a:lnTo>
                    <a:cubicBezTo>
                      <a:pt x="34290" y="361950"/>
                      <a:pt x="31432" y="360998"/>
                      <a:pt x="29528" y="350520"/>
                    </a:cubicBezTo>
                    <a:cubicBezTo>
                      <a:pt x="36195" y="381000"/>
                      <a:pt x="41910" y="474345"/>
                      <a:pt x="44768" y="499110"/>
                    </a:cubicBezTo>
                    <a:cubicBezTo>
                      <a:pt x="43815" y="505777"/>
                      <a:pt x="40005" y="487680"/>
                      <a:pt x="38100" y="497205"/>
                    </a:cubicBezTo>
                    <a:cubicBezTo>
                      <a:pt x="38100" y="506730"/>
                      <a:pt x="38100" y="515302"/>
                      <a:pt x="37147" y="522923"/>
                    </a:cubicBezTo>
                    <a:cubicBezTo>
                      <a:pt x="37147" y="530543"/>
                      <a:pt x="38100" y="538163"/>
                      <a:pt x="39053" y="544830"/>
                    </a:cubicBezTo>
                    <a:cubicBezTo>
                      <a:pt x="40957" y="559118"/>
                      <a:pt x="41910" y="571500"/>
                      <a:pt x="43815" y="583883"/>
                    </a:cubicBezTo>
                    <a:cubicBezTo>
                      <a:pt x="45720" y="584835"/>
                      <a:pt x="46672" y="598170"/>
                      <a:pt x="47625" y="616268"/>
                    </a:cubicBezTo>
                    <a:cubicBezTo>
                      <a:pt x="48578" y="630555"/>
                      <a:pt x="49530" y="645795"/>
                      <a:pt x="49530" y="663893"/>
                    </a:cubicBezTo>
                    <a:cubicBezTo>
                      <a:pt x="48578" y="648652"/>
                      <a:pt x="47625" y="631508"/>
                      <a:pt x="47625" y="616268"/>
                    </a:cubicBezTo>
                    <a:cubicBezTo>
                      <a:pt x="46672" y="604838"/>
                      <a:pt x="45720" y="594360"/>
                      <a:pt x="43815" y="583883"/>
                    </a:cubicBezTo>
                    <a:lnTo>
                      <a:pt x="43815" y="583883"/>
                    </a:lnTo>
                    <a:cubicBezTo>
                      <a:pt x="42863" y="609600"/>
                      <a:pt x="45720" y="673418"/>
                      <a:pt x="44768" y="660083"/>
                    </a:cubicBezTo>
                    <a:cubicBezTo>
                      <a:pt x="47625" y="726758"/>
                      <a:pt x="47625" y="670560"/>
                      <a:pt x="53340" y="721043"/>
                    </a:cubicBezTo>
                    <a:cubicBezTo>
                      <a:pt x="52388" y="703898"/>
                      <a:pt x="51435" y="685800"/>
                      <a:pt x="51435" y="668655"/>
                    </a:cubicBezTo>
                    <a:cubicBezTo>
                      <a:pt x="52388" y="683895"/>
                      <a:pt x="53340" y="700088"/>
                      <a:pt x="55245" y="715327"/>
                    </a:cubicBezTo>
                    <a:lnTo>
                      <a:pt x="58103" y="738188"/>
                    </a:lnTo>
                    <a:lnTo>
                      <a:pt x="61913" y="751523"/>
                    </a:lnTo>
                    <a:lnTo>
                      <a:pt x="61913" y="754380"/>
                    </a:lnTo>
                    <a:cubicBezTo>
                      <a:pt x="61913" y="755333"/>
                      <a:pt x="61913" y="757238"/>
                      <a:pt x="61913" y="758190"/>
                    </a:cubicBezTo>
                    <a:cubicBezTo>
                      <a:pt x="61913" y="760095"/>
                      <a:pt x="61913" y="762000"/>
                      <a:pt x="61913" y="764858"/>
                    </a:cubicBezTo>
                    <a:cubicBezTo>
                      <a:pt x="61913" y="762000"/>
                      <a:pt x="61913" y="761048"/>
                      <a:pt x="61913" y="759143"/>
                    </a:cubicBezTo>
                    <a:lnTo>
                      <a:pt x="61913" y="756285"/>
                    </a:lnTo>
                    <a:cubicBezTo>
                      <a:pt x="61913" y="755333"/>
                      <a:pt x="61913" y="754380"/>
                      <a:pt x="61913" y="753427"/>
                    </a:cubicBezTo>
                    <a:lnTo>
                      <a:pt x="60007" y="743902"/>
                    </a:lnTo>
                    <a:lnTo>
                      <a:pt x="57150" y="725805"/>
                    </a:lnTo>
                    <a:cubicBezTo>
                      <a:pt x="57150" y="731520"/>
                      <a:pt x="58103" y="736283"/>
                      <a:pt x="58103" y="741998"/>
                    </a:cubicBezTo>
                    <a:lnTo>
                      <a:pt x="59055" y="750570"/>
                    </a:lnTo>
                    <a:lnTo>
                      <a:pt x="59055" y="754380"/>
                    </a:lnTo>
                    <a:cubicBezTo>
                      <a:pt x="59055" y="756285"/>
                      <a:pt x="59055" y="758190"/>
                      <a:pt x="59055" y="759143"/>
                    </a:cubicBezTo>
                    <a:cubicBezTo>
                      <a:pt x="59055" y="761048"/>
                      <a:pt x="59055" y="762000"/>
                      <a:pt x="59055" y="763905"/>
                    </a:cubicBezTo>
                    <a:cubicBezTo>
                      <a:pt x="59055" y="763905"/>
                      <a:pt x="59055" y="764858"/>
                      <a:pt x="59055" y="765810"/>
                    </a:cubicBezTo>
                    <a:cubicBezTo>
                      <a:pt x="59055" y="765810"/>
                      <a:pt x="58103" y="766763"/>
                      <a:pt x="58103" y="767715"/>
                    </a:cubicBezTo>
                    <a:cubicBezTo>
                      <a:pt x="58103" y="767715"/>
                      <a:pt x="58103" y="767715"/>
                      <a:pt x="58103" y="767715"/>
                    </a:cubicBezTo>
                    <a:cubicBezTo>
                      <a:pt x="58103" y="767715"/>
                      <a:pt x="58103" y="766763"/>
                      <a:pt x="58103" y="766763"/>
                    </a:cubicBezTo>
                    <a:lnTo>
                      <a:pt x="57150" y="762000"/>
                    </a:lnTo>
                    <a:cubicBezTo>
                      <a:pt x="57150" y="761048"/>
                      <a:pt x="56197" y="757238"/>
                      <a:pt x="56197" y="760095"/>
                    </a:cubicBezTo>
                    <a:lnTo>
                      <a:pt x="56197" y="765810"/>
                    </a:lnTo>
                    <a:cubicBezTo>
                      <a:pt x="57150" y="776288"/>
                      <a:pt x="59055" y="786765"/>
                      <a:pt x="60007" y="798195"/>
                    </a:cubicBezTo>
                    <a:cubicBezTo>
                      <a:pt x="60960" y="809625"/>
                      <a:pt x="62865" y="821055"/>
                      <a:pt x="63818" y="832485"/>
                    </a:cubicBezTo>
                    <a:lnTo>
                      <a:pt x="64770" y="811530"/>
                    </a:lnTo>
                    <a:lnTo>
                      <a:pt x="68580" y="845820"/>
                    </a:lnTo>
                    <a:lnTo>
                      <a:pt x="68580" y="845820"/>
                    </a:lnTo>
                    <a:lnTo>
                      <a:pt x="69532" y="856298"/>
                    </a:lnTo>
                    <a:cubicBezTo>
                      <a:pt x="67628" y="859155"/>
                      <a:pt x="69532" y="877252"/>
                      <a:pt x="69532" y="891540"/>
                    </a:cubicBezTo>
                    <a:cubicBezTo>
                      <a:pt x="69532" y="904875"/>
                      <a:pt x="69532" y="914400"/>
                      <a:pt x="66675" y="898208"/>
                    </a:cubicBezTo>
                    <a:cubicBezTo>
                      <a:pt x="67628" y="1004888"/>
                      <a:pt x="68580" y="1071563"/>
                      <a:pt x="75247" y="1168718"/>
                    </a:cubicBezTo>
                    <a:cubicBezTo>
                      <a:pt x="75247" y="1166813"/>
                      <a:pt x="75247" y="1163955"/>
                      <a:pt x="75247" y="1163003"/>
                    </a:cubicBezTo>
                    <a:cubicBezTo>
                      <a:pt x="75247" y="1162050"/>
                      <a:pt x="75247" y="1160145"/>
                      <a:pt x="75247" y="1159193"/>
                    </a:cubicBezTo>
                    <a:cubicBezTo>
                      <a:pt x="75247" y="1157288"/>
                      <a:pt x="75247" y="1156335"/>
                      <a:pt x="74295" y="1156335"/>
                    </a:cubicBezTo>
                    <a:cubicBezTo>
                      <a:pt x="74295" y="1155383"/>
                      <a:pt x="73343" y="1156335"/>
                      <a:pt x="73343" y="1154430"/>
                    </a:cubicBezTo>
                    <a:cubicBezTo>
                      <a:pt x="73343" y="1159193"/>
                      <a:pt x="73343" y="1163955"/>
                      <a:pt x="74295" y="1168718"/>
                    </a:cubicBezTo>
                    <a:lnTo>
                      <a:pt x="74295" y="1173480"/>
                    </a:lnTo>
                    <a:cubicBezTo>
                      <a:pt x="74295" y="1173480"/>
                      <a:pt x="74295" y="1173480"/>
                      <a:pt x="73343" y="1173480"/>
                    </a:cubicBezTo>
                    <a:lnTo>
                      <a:pt x="72390" y="1177290"/>
                    </a:lnTo>
                    <a:lnTo>
                      <a:pt x="72390" y="1178243"/>
                    </a:lnTo>
                    <a:lnTo>
                      <a:pt x="72390" y="1178243"/>
                    </a:lnTo>
                    <a:cubicBezTo>
                      <a:pt x="72390" y="1178243"/>
                      <a:pt x="72390" y="1179195"/>
                      <a:pt x="72390" y="1179195"/>
                    </a:cubicBezTo>
                    <a:cubicBezTo>
                      <a:pt x="72390" y="1179195"/>
                      <a:pt x="73343" y="1179195"/>
                      <a:pt x="72390" y="1179195"/>
                    </a:cubicBezTo>
                    <a:cubicBezTo>
                      <a:pt x="72390" y="1180148"/>
                      <a:pt x="72390" y="1181100"/>
                      <a:pt x="72390" y="1182053"/>
                    </a:cubicBezTo>
                    <a:cubicBezTo>
                      <a:pt x="72390" y="1184910"/>
                      <a:pt x="72390" y="1187768"/>
                      <a:pt x="72390" y="1191578"/>
                    </a:cubicBezTo>
                    <a:cubicBezTo>
                      <a:pt x="72390" y="1192530"/>
                      <a:pt x="72390" y="1194435"/>
                      <a:pt x="72390" y="1195388"/>
                    </a:cubicBezTo>
                    <a:cubicBezTo>
                      <a:pt x="74295" y="1196340"/>
                      <a:pt x="75247" y="1197293"/>
                      <a:pt x="77153" y="1198245"/>
                    </a:cubicBezTo>
                    <a:cubicBezTo>
                      <a:pt x="78105" y="1205865"/>
                      <a:pt x="78105" y="1212533"/>
                      <a:pt x="79057" y="1219200"/>
                    </a:cubicBezTo>
                    <a:cubicBezTo>
                      <a:pt x="80010" y="1223963"/>
                      <a:pt x="80010" y="1228725"/>
                      <a:pt x="80963" y="1233488"/>
                    </a:cubicBezTo>
                    <a:cubicBezTo>
                      <a:pt x="80010" y="1229678"/>
                      <a:pt x="79057" y="1224915"/>
                      <a:pt x="79057" y="1221105"/>
                    </a:cubicBezTo>
                    <a:cubicBezTo>
                      <a:pt x="79057" y="1218248"/>
                      <a:pt x="78105" y="1216343"/>
                      <a:pt x="78105" y="1214438"/>
                    </a:cubicBezTo>
                    <a:cubicBezTo>
                      <a:pt x="78105" y="1212533"/>
                      <a:pt x="77153" y="1210628"/>
                      <a:pt x="77153" y="1210628"/>
                    </a:cubicBezTo>
                    <a:cubicBezTo>
                      <a:pt x="77153" y="1220153"/>
                      <a:pt x="78105" y="1227773"/>
                      <a:pt x="78105" y="1233488"/>
                    </a:cubicBezTo>
                    <a:cubicBezTo>
                      <a:pt x="78105" y="1239203"/>
                      <a:pt x="79057" y="1243965"/>
                      <a:pt x="79057" y="1247775"/>
                    </a:cubicBezTo>
                    <a:cubicBezTo>
                      <a:pt x="80010" y="1255395"/>
                      <a:pt x="80010" y="1261110"/>
                      <a:pt x="80963" y="1266825"/>
                    </a:cubicBezTo>
                    <a:cubicBezTo>
                      <a:pt x="81915" y="1278255"/>
                      <a:pt x="83820" y="1289685"/>
                      <a:pt x="85725" y="1326833"/>
                    </a:cubicBezTo>
                    <a:cubicBezTo>
                      <a:pt x="82868" y="1306830"/>
                      <a:pt x="81915" y="1312545"/>
                      <a:pt x="82868" y="1332548"/>
                    </a:cubicBezTo>
                    <a:cubicBezTo>
                      <a:pt x="84772" y="1329690"/>
                      <a:pt x="86678" y="1346835"/>
                      <a:pt x="87630" y="1360170"/>
                    </a:cubicBezTo>
                    <a:cubicBezTo>
                      <a:pt x="84772" y="1346835"/>
                      <a:pt x="83820" y="1343978"/>
                      <a:pt x="82868" y="1348740"/>
                    </a:cubicBezTo>
                    <a:cubicBezTo>
                      <a:pt x="82868" y="1350645"/>
                      <a:pt x="81915" y="1354455"/>
                      <a:pt x="81915" y="1359218"/>
                    </a:cubicBezTo>
                    <a:cubicBezTo>
                      <a:pt x="81915" y="1361123"/>
                      <a:pt x="81915" y="1363980"/>
                      <a:pt x="81915" y="1366838"/>
                    </a:cubicBezTo>
                    <a:cubicBezTo>
                      <a:pt x="81915" y="1370648"/>
                      <a:pt x="81915" y="1374458"/>
                      <a:pt x="81915" y="1378268"/>
                    </a:cubicBezTo>
                    <a:lnTo>
                      <a:pt x="79057" y="1380173"/>
                    </a:lnTo>
                    <a:cubicBezTo>
                      <a:pt x="79057" y="1383030"/>
                      <a:pt x="78105" y="1386840"/>
                      <a:pt x="78105" y="1388745"/>
                    </a:cubicBezTo>
                    <a:cubicBezTo>
                      <a:pt x="77153" y="1395413"/>
                      <a:pt x="76200" y="1397318"/>
                      <a:pt x="74295" y="1390650"/>
                    </a:cubicBezTo>
                    <a:cubicBezTo>
                      <a:pt x="74295" y="1392555"/>
                      <a:pt x="74295" y="1394460"/>
                      <a:pt x="74295" y="1398270"/>
                    </a:cubicBezTo>
                    <a:cubicBezTo>
                      <a:pt x="74295" y="1400175"/>
                      <a:pt x="74295" y="1402080"/>
                      <a:pt x="74295" y="1404938"/>
                    </a:cubicBezTo>
                    <a:lnTo>
                      <a:pt x="160972" y="1404938"/>
                    </a:lnTo>
                    <a:cubicBezTo>
                      <a:pt x="160972" y="1403033"/>
                      <a:pt x="160972" y="1401128"/>
                      <a:pt x="160020" y="1399223"/>
                    </a:cubicBezTo>
                    <a:cubicBezTo>
                      <a:pt x="156210" y="1390650"/>
                      <a:pt x="156210" y="1385888"/>
                      <a:pt x="155257" y="1377315"/>
                    </a:cubicBezTo>
                    <a:close/>
                    <a:moveTo>
                      <a:pt x="13335" y="139065"/>
                    </a:moveTo>
                    <a:lnTo>
                      <a:pt x="18097" y="153353"/>
                    </a:lnTo>
                    <a:lnTo>
                      <a:pt x="19050" y="182880"/>
                    </a:lnTo>
                    <a:lnTo>
                      <a:pt x="13335" y="139065"/>
                    </a:lnTo>
                    <a:close/>
                    <a:moveTo>
                      <a:pt x="100013" y="339090"/>
                    </a:moveTo>
                    <a:cubicBezTo>
                      <a:pt x="100013" y="340043"/>
                      <a:pt x="100013" y="340043"/>
                      <a:pt x="100013" y="339090"/>
                    </a:cubicBezTo>
                    <a:cubicBezTo>
                      <a:pt x="100013" y="340043"/>
                      <a:pt x="99060" y="340043"/>
                      <a:pt x="99060" y="340043"/>
                    </a:cubicBezTo>
                    <a:lnTo>
                      <a:pt x="99060" y="339090"/>
                    </a:lnTo>
                    <a:cubicBezTo>
                      <a:pt x="99060" y="337185"/>
                      <a:pt x="98107" y="336233"/>
                      <a:pt x="98107" y="335280"/>
                    </a:cubicBezTo>
                    <a:cubicBezTo>
                      <a:pt x="98107" y="335280"/>
                      <a:pt x="98107" y="336233"/>
                      <a:pt x="99060" y="337185"/>
                    </a:cubicBezTo>
                    <a:lnTo>
                      <a:pt x="99060" y="339090"/>
                    </a:lnTo>
                    <a:cubicBezTo>
                      <a:pt x="98107" y="338137"/>
                      <a:pt x="99060" y="338137"/>
                      <a:pt x="100013" y="339090"/>
                    </a:cubicBezTo>
                    <a:cubicBezTo>
                      <a:pt x="100013" y="339090"/>
                      <a:pt x="100013" y="339090"/>
                      <a:pt x="100013" y="339090"/>
                    </a:cubicBezTo>
                    <a:close/>
                    <a:moveTo>
                      <a:pt x="128588" y="893445"/>
                    </a:moveTo>
                    <a:cubicBezTo>
                      <a:pt x="128588" y="893445"/>
                      <a:pt x="128588" y="893445"/>
                      <a:pt x="128588" y="893445"/>
                    </a:cubicBezTo>
                    <a:lnTo>
                      <a:pt x="128588" y="893445"/>
                    </a:lnTo>
                    <a:lnTo>
                      <a:pt x="128588" y="893445"/>
                    </a:lnTo>
                    <a:close/>
                    <a:moveTo>
                      <a:pt x="127635" y="893445"/>
                    </a:moveTo>
                    <a:cubicBezTo>
                      <a:pt x="127635" y="893445"/>
                      <a:pt x="127635" y="893445"/>
                      <a:pt x="127635" y="893445"/>
                    </a:cubicBezTo>
                    <a:lnTo>
                      <a:pt x="127635" y="893445"/>
                    </a:lnTo>
                    <a:lnTo>
                      <a:pt x="127635" y="893445"/>
                    </a:lnTo>
                    <a:close/>
                    <a:moveTo>
                      <a:pt x="128588" y="893445"/>
                    </a:moveTo>
                    <a:cubicBezTo>
                      <a:pt x="128588" y="893445"/>
                      <a:pt x="128588" y="893445"/>
                      <a:pt x="128588" y="893445"/>
                    </a:cubicBezTo>
                    <a:cubicBezTo>
                      <a:pt x="128588" y="893445"/>
                      <a:pt x="127635" y="893445"/>
                      <a:pt x="128588" y="893445"/>
                    </a:cubicBezTo>
                    <a:lnTo>
                      <a:pt x="128588" y="893445"/>
                    </a:lnTo>
                    <a:cubicBezTo>
                      <a:pt x="127635" y="893445"/>
                      <a:pt x="127635" y="893445"/>
                      <a:pt x="128588" y="893445"/>
                    </a:cubicBezTo>
                    <a:cubicBezTo>
                      <a:pt x="127635" y="893445"/>
                      <a:pt x="127635" y="893445"/>
                      <a:pt x="128588" y="893445"/>
                    </a:cubicBezTo>
                    <a:cubicBezTo>
                      <a:pt x="127635" y="893445"/>
                      <a:pt x="128588" y="893445"/>
                      <a:pt x="128588" y="893445"/>
                    </a:cubicBezTo>
                    <a:cubicBezTo>
                      <a:pt x="128588" y="893445"/>
                      <a:pt x="128588" y="893445"/>
                      <a:pt x="128588" y="893445"/>
                    </a:cubicBezTo>
                    <a:cubicBezTo>
                      <a:pt x="128588" y="893445"/>
                      <a:pt x="128588" y="893445"/>
                      <a:pt x="128588" y="893445"/>
                    </a:cubicBezTo>
                    <a:cubicBezTo>
                      <a:pt x="128588" y="893445"/>
                      <a:pt x="127635" y="893445"/>
                      <a:pt x="128588" y="893445"/>
                    </a:cubicBezTo>
                    <a:cubicBezTo>
                      <a:pt x="127635" y="893445"/>
                      <a:pt x="127635" y="893445"/>
                      <a:pt x="128588" y="893445"/>
                    </a:cubicBezTo>
                    <a:cubicBezTo>
                      <a:pt x="127635" y="893445"/>
                      <a:pt x="127635" y="893445"/>
                      <a:pt x="128588" y="893445"/>
                    </a:cubicBezTo>
                    <a:lnTo>
                      <a:pt x="128588" y="893445"/>
                    </a:lnTo>
                    <a:cubicBezTo>
                      <a:pt x="127635" y="893445"/>
                      <a:pt x="127635" y="893445"/>
                      <a:pt x="128588" y="893445"/>
                    </a:cubicBezTo>
                    <a:cubicBezTo>
                      <a:pt x="127635" y="893445"/>
                      <a:pt x="128588" y="893445"/>
                      <a:pt x="128588" y="893445"/>
                    </a:cubicBezTo>
                    <a:lnTo>
                      <a:pt x="128588" y="893445"/>
                    </a:lnTo>
                    <a:cubicBezTo>
                      <a:pt x="128588" y="893445"/>
                      <a:pt x="128588" y="893445"/>
                      <a:pt x="128588" y="893445"/>
                    </a:cubicBezTo>
                    <a:cubicBezTo>
                      <a:pt x="128588" y="893445"/>
                      <a:pt x="128588" y="893445"/>
                      <a:pt x="128588" y="893445"/>
                    </a:cubicBezTo>
                    <a:cubicBezTo>
                      <a:pt x="128588" y="893445"/>
                      <a:pt x="128588" y="893445"/>
                      <a:pt x="128588" y="893445"/>
                    </a:cubicBezTo>
                    <a:cubicBezTo>
                      <a:pt x="128588" y="893445"/>
                      <a:pt x="128588" y="893445"/>
                      <a:pt x="128588" y="893445"/>
                    </a:cubicBezTo>
                    <a:cubicBezTo>
                      <a:pt x="128588" y="893445"/>
                      <a:pt x="128588" y="893445"/>
                      <a:pt x="128588" y="893445"/>
                    </a:cubicBezTo>
                    <a:close/>
                    <a:moveTo>
                      <a:pt x="128588" y="893445"/>
                    </a:moveTo>
                    <a:cubicBezTo>
                      <a:pt x="128588" y="893445"/>
                      <a:pt x="128588" y="893445"/>
                      <a:pt x="128588" y="893445"/>
                    </a:cubicBezTo>
                    <a:cubicBezTo>
                      <a:pt x="128588" y="893445"/>
                      <a:pt x="128588" y="893445"/>
                      <a:pt x="128588" y="893445"/>
                    </a:cubicBezTo>
                    <a:lnTo>
                      <a:pt x="128588" y="893445"/>
                    </a:lnTo>
                    <a:close/>
                    <a:moveTo>
                      <a:pt x="140970" y="1338263"/>
                    </a:moveTo>
                    <a:lnTo>
                      <a:pt x="140970" y="1338263"/>
                    </a:lnTo>
                    <a:cubicBezTo>
                      <a:pt x="140970" y="1338263"/>
                      <a:pt x="140970" y="1338263"/>
                      <a:pt x="140970" y="1338263"/>
                    </a:cubicBezTo>
                    <a:lnTo>
                      <a:pt x="140970" y="1338263"/>
                    </a:lnTo>
                    <a:cubicBezTo>
                      <a:pt x="140970" y="1338263"/>
                      <a:pt x="140970" y="1338263"/>
                      <a:pt x="140970" y="1338263"/>
                    </a:cubicBezTo>
                    <a:close/>
                    <a:moveTo>
                      <a:pt x="152400" y="1330643"/>
                    </a:moveTo>
                    <a:lnTo>
                      <a:pt x="152400" y="1333500"/>
                    </a:lnTo>
                    <a:cubicBezTo>
                      <a:pt x="152400" y="1333500"/>
                      <a:pt x="152400" y="1333500"/>
                      <a:pt x="152400" y="1333500"/>
                    </a:cubicBezTo>
                    <a:cubicBezTo>
                      <a:pt x="152400" y="1333500"/>
                      <a:pt x="152400" y="1333500"/>
                      <a:pt x="151447" y="1334453"/>
                    </a:cubicBezTo>
                    <a:lnTo>
                      <a:pt x="150495" y="1334453"/>
                    </a:lnTo>
                    <a:lnTo>
                      <a:pt x="150495" y="1334453"/>
                    </a:lnTo>
                    <a:cubicBezTo>
                      <a:pt x="150495" y="1331595"/>
                      <a:pt x="150495" y="1328738"/>
                      <a:pt x="150495" y="1325880"/>
                    </a:cubicBezTo>
                    <a:cubicBezTo>
                      <a:pt x="151447" y="1327785"/>
                      <a:pt x="153353" y="1327785"/>
                      <a:pt x="152400" y="133064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6" name="任意多边形: 形状 148"/>
              <p:cNvSpPr/>
              <p:nvPr/>
            </p:nvSpPr>
            <p:spPr>
              <a:xfrm>
                <a:off x="7482840" y="357377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7" name="任意多边形: 形状 149"/>
              <p:cNvSpPr/>
              <p:nvPr/>
            </p:nvSpPr>
            <p:spPr>
              <a:xfrm>
                <a:off x="7499032" y="3983354"/>
                <a:ext cx="6667" cy="4762"/>
              </a:xfrm>
              <a:custGeom>
                <a:avLst/>
                <a:gdLst>
                  <a:gd name="connsiteX0" fmla="*/ 6668 w 6667"/>
                  <a:gd name="connsiteY0" fmla="*/ 953 h 4762"/>
                  <a:gd name="connsiteX1" fmla="*/ 6668 w 6667"/>
                  <a:gd name="connsiteY1" fmla="*/ 953 h 4762"/>
                  <a:gd name="connsiteX2" fmla="*/ 6668 w 6667"/>
                  <a:gd name="connsiteY2" fmla="*/ 953 h 4762"/>
                  <a:gd name="connsiteX3" fmla="*/ 5715 w 6667"/>
                  <a:gd name="connsiteY3" fmla="*/ 0 h 4762"/>
                  <a:gd name="connsiteX4" fmla="*/ 2858 w 6667"/>
                  <a:gd name="connsiteY4" fmla="*/ 953 h 4762"/>
                  <a:gd name="connsiteX5" fmla="*/ 0 w 6667"/>
                  <a:gd name="connsiteY5" fmla="*/ 1905 h 4762"/>
                  <a:gd name="connsiteX6" fmla="*/ 0 w 6667"/>
                  <a:gd name="connsiteY6" fmla="*/ 1905 h 4762"/>
                  <a:gd name="connsiteX7" fmla="*/ 0 w 6667"/>
                  <a:gd name="connsiteY7" fmla="*/ 1905 h 4762"/>
                  <a:gd name="connsiteX8" fmla="*/ 6668 w 6667"/>
                  <a:gd name="connsiteY8" fmla="*/ 4763 h 4762"/>
                  <a:gd name="connsiteX9" fmla="*/ 6668 w 6667"/>
                  <a:gd name="connsiteY9" fmla="*/ 4763 h 4762"/>
                  <a:gd name="connsiteX10" fmla="*/ 6668 w 6667"/>
                  <a:gd name="connsiteY10" fmla="*/ 4763 h 4762"/>
                  <a:gd name="connsiteX11" fmla="*/ 6668 w 6667"/>
                  <a:gd name="connsiteY11" fmla="*/ 4763 h 4762"/>
                  <a:gd name="connsiteX12" fmla="*/ 6668 w 6667"/>
                  <a:gd name="connsiteY12" fmla="*/ 4763 h 4762"/>
                  <a:gd name="connsiteX13" fmla="*/ 6668 w 6667"/>
                  <a:gd name="connsiteY13" fmla="*/ 4763 h 4762"/>
                  <a:gd name="connsiteX14" fmla="*/ 6668 w 6667"/>
                  <a:gd name="connsiteY14" fmla="*/ 4763 h 4762"/>
                  <a:gd name="connsiteX15" fmla="*/ 6668 w 6667"/>
                  <a:gd name="connsiteY15" fmla="*/ 4763 h 4762"/>
                  <a:gd name="connsiteX16" fmla="*/ 6668 w 6667"/>
                  <a:gd name="connsiteY16" fmla="*/ 3810 h 4762"/>
                  <a:gd name="connsiteX17" fmla="*/ 6668 w 6667"/>
                  <a:gd name="connsiteY17" fmla="*/ 95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667" h="4762">
                    <a:moveTo>
                      <a:pt x="6668" y="953"/>
                    </a:moveTo>
                    <a:lnTo>
                      <a:pt x="6668" y="953"/>
                    </a:lnTo>
                    <a:cubicBezTo>
                      <a:pt x="6668" y="0"/>
                      <a:pt x="6668" y="0"/>
                      <a:pt x="6668" y="953"/>
                    </a:cubicBezTo>
                    <a:cubicBezTo>
                      <a:pt x="6668" y="0"/>
                      <a:pt x="5715" y="0"/>
                      <a:pt x="5715" y="0"/>
                    </a:cubicBezTo>
                    <a:cubicBezTo>
                      <a:pt x="4763" y="0"/>
                      <a:pt x="3810" y="953"/>
                      <a:pt x="2858" y="953"/>
                    </a:cubicBezTo>
                    <a:lnTo>
                      <a:pt x="0" y="1905"/>
                    </a:lnTo>
                    <a:lnTo>
                      <a:pt x="0" y="1905"/>
                    </a:lnTo>
                    <a:lnTo>
                      <a:pt x="0" y="1905"/>
                    </a:lnTo>
                    <a:cubicBezTo>
                      <a:pt x="4763" y="3810"/>
                      <a:pt x="6668" y="4763"/>
                      <a:pt x="6668" y="4763"/>
                    </a:cubicBezTo>
                    <a:cubicBezTo>
                      <a:pt x="6668" y="4763"/>
                      <a:pt x="6668" y="4763"/>
                      <a:pt x="6668" y="4763"/>
                    </a:cubicBezTo>
                    <a:cubicBezTo>
                      <a:pt x="5715" y="4763"/>
                      <a:pt x="5715" y="3810"/>
                      <a:pt x="6668" y="4763"/>
                    </a:cubicBezTo>
                    <a:lnTo>
                      <a:pt x="6668" y="4763"/>
                    </a:lnTo>
                    <a:lnTo>
                      <a:pt x="6668" y="4763"/>
                    </a:lnTo>
                    <a:lnTo>
                      <a:pt x="6668" y="4763"/>
                    </a:lnTo>
                    <a:lnTo>
                      <a:pt x="6668" y="4763"/>
                    </a:lnTo>
                    <a:lnTo>
                      <a:pt x="6668" y="4763"/>
                    </a:lnTo>
                    <a:cubicBezTo>
                      <a:pt x="6668" y="4763"/>
                      <a:pt x="6668" y="3810"/>
                      <a:pt x="6668" y="3810"/>
                    </a:cubicBezTo>
                    <a:lnTo>
                      <a:pt x="6668" y="953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8" name="任意多边形: 形状 150"/>
              <p:cNvSpPr/>
              <p:nvPr/>
            </p:nvSpPr>
            <p:spPr>
              <a:xfrm>
                <a:off x="7584757" y="411860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9" name="任意多边形: 形状 151"/>
              <p:cNvSpPr/>
              <p:nvPr/>
            </p:nvSpPr>
            <p:spPr>
              <a:xfrm>
                <a:off x="7583805" y="4112895"/>
                <a:ext cx="1904" cy="4762"/>
              </a:xfrm>
              <a:custGeom>
                <a:avLst/>
                <a:gdLst>
                  <a:gd name="connsiteX0" fmla="*/ 952 w 1904"/>
                  <a:gd name="connsiteY0" fmla="*/ 952 h 4762"/>
                  <a:gd name="connsiteX1" fmla="*/ 952 w 1904"/>
                  <a:gd name="connsiteY1" fmla="*/ 952 h 4762"/>
                  <a:gd name="connsiteX2" fmla="*/ 952 w 1904"/>
                  <a:gd name="connsiteY2" fmla="*/ 952 h 4762"/>
                  <a:gd name="connsiteX3" fmla="*/ 952 w 1904"/>
                  <a:gd name="connsiteY3" fmla="*/ 3810 h 4762"/>
                  <a:gd name="connsiteX4" fmla="*/ 952 w 1904"/>
                  <a:gd name="connsiteY4" fmla="*/ 4763 h 4762"/>
                  <a:gd name="connsiteX5" fmla="*/ 952 w 1904"/>
                  <a:gd name="connsiteY5" fmla="*/ 4763 h 4762"/>
                  <a:gd name="connsiteX6" fmla="*/ 952 w 1904"/>
                  <a:gd name="connsiteY6" fmla="*/ 3810 h 4762"/>
                  <a:gd name="connsiteX7" fmla="*/ 1905 w 1904"/>
                  <a:gd name="connsiteY7" fmla="*/ 0 h 4762"/>
                  <a:gd name="connsiteX8" fmla="*/ 0 w 1904"/>
                  <a:gd name="connsiteY8" fmla="*/ 952 h 4762"/>
                  <a:gd name="connsiteX9" fmla="*/ 952 w 1904"/>
                  <a:gd name="connsiteY9" fmla="*/ 952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4" h="4762">
                    <a:moveTo>
                      <a:pt x="952" y="952"/>
                    </a:moveTo>
                    <a:cubicBezTo>
                      <a:pt x="1905" y="952"/>
                      <a:pt x="952" y="952"/>
                      <a:pt x="952" y="952"/>
                    </a:cubicBezTo>
                    <a:lnTo>
                      <a:pt x="952" y="952"/>
                    </a:lnTo>
                    <a:lnTo>
                      <a:pt x="952" y="3810"/>
                    </a:lnTo>
                    <a:cubicBezTo>
                      <a:pt x="952" y="3810"/>
                      <a:pt x="952" y="4763"/>
                      <a:pt x="952" y="4763"/>
                    </a:cubicBezTo>
                    <a:lnTo>
                      <a:pt x="952" y="4763"/>
                    </a:lnTo>
                    <a:lnTo>
                      <a:pt x="952" y="3810"/>
                    </a:lnTo>
                    <a:lnTo>
                      <a:pt x="1905" y="0"/>
                    </a:lnTo>
                    <a:cubicBezTo>
                      <a:pt x="952" y="0"/>
                      <a:pt x="952" y="0"/>
                      <a:pt x="0" y="952"/>
                    </a:cubicBezTo>
                    <a:cubicBezTo>
                      <a:pt x="0" y="952"/>
                      <a:pt x="952" y="952"/>
                      <a:pt x="952" y="952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0" name="任意多边形: 形状 152"/>
              <p:cNvSpPr/>
              <p:nvPr/>
            </p:nvSpPr>
            <p:spPr>
              <a:xfrm>
                <a:off x="7583657" y="4118609"/>
                <a:ext cx="1099" cy="9525"/>
              </a:xfrm>
              <a:custGeom>
                <a:avLst/>
                <a:gdLst>
                  <a:gd name="connsiteX0" fmla="*/ 1100 w 1099"/>
                  <a:gd name="connsiteY0" fmla="*/ 0 h 9525"/>
                  <a:gd name="connsiteX1" fmla="*/ 1100 w 1099"/>
                  <a:gd name="connsiteY1" fmla="*/ 0 h 9525"/>
                  <a:gd name="connsiteX2" fmla="*/ 1100 w 1099"/>
                  <a:gd name="connsiteY2" fmla="*/ 0 h 9525"/>
                  <a:gd name="connsiteX3" fmla="*/ 1100 w 1099"/>
                  <a:gd name="connsiteY3" fmla="*/ 0 h 9525"/>
                  <a:gd name="connsiteX4" fmla="*/ 1100 w 1099"/>
                  <a:gd name="connsiteY4" fmla="*/ 0 h 9525"/>
                  <a:gd name="connsiteX5" fmla="*/ 1100 w 1099"/>
                  <a:gd name="connsiteY5" fmla="*/ 0 h 9525"/>
                  <a:gd name="connsiteX6" fmla="*/ 1100 w 1099"/>
                  <a:gd name="connsiteY6" fmla="*/ 0 h 9525"/>
                  <a:gd name="connsiteX7" fmla="*/ 1100 w 1099"/>
                  <a:gd name="connsiteY7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9" h="9525">
                    <a:moveTo>
                      <a:pt x="1100" y="0"/>
                    </a:moveTo>
                    <a:lnTo>
                      <a:pt x="1100" y="0"/>
                    </a:lnTo>
                    <a:lnTo>
                      <a:pt x="1100" y="0"/>
                    </a:lnTo>
                    <a:lnTo>
                      <a:pt x="1100" y="0"/>
                    </a:lnTo>
                    <a:cubicBezTo>
                      <a:pt x="-805" y="0"/>
                      <a:pt x="147" y="0"/>
                      <a:pt x="1100" y="0"/>
                    </a:cubicBezTo>
                    <a:cubicBezTo>
                      <a:pt x="1100" y="0"/>
                      <a:pt x="1100" y="0"/>
                      <a:pt x="1100" y="0"/>
                    </a:cubicBezTo>
                    <a:lnTo>
                      <a:pt x="1100" y="0"/>
                    </a:lnTo>
                    <a:lnTo>
                      <a:pt x="110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1" name="任意多边形: 形状 153"/>
              <p:cNvSpPr/>
              <p:nvPr/>
            </p:nvSpPr>
            <p:spPr>
              <a:xfrm>
                <a:off x="7559992" y="3528060"/>
                <a:ext cx="3809" cy="32385"/>
              </a:xfrm>
              <a:custGeom>
                <a:avLst/>
                <a:gdLst>
                  <a:gd name="connsiteX0" fmla="*/ 0 w 3809"/>
                  <a:gd name="connsiteY0" fmla="*/ 0 h 32385"/>
                  <a:gd name="connsiteX1" fmla="*/ 3810 w 3809"/>
                  <a:gd name="connsiteY1" fmla="*/ 32385 h 32385"/>
                  <a:gd name="connsiteX2" fmla="*/ 0 w 3809"/>
                  <a:gd name="connsiteY2" fmla="*/ 0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09" h="32385">
                    <a:moveTo>
                      <a:pt x="0" y="0"/>
                    </a:moveTo>
                    <a:cubicBezTo>
                      <a:pt x="952" y="10477"/>
                      <a:pt x="2857" y="21907"/>
                      <a:pt x="3810" y="32385"/>
                    </a:cubicBezTo>
                    <a:cubicBezTo>
                      <a:pt x="2857" y="14288"/>
                      <a:pt x="1905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2" name="任意多边形: 形状 154"/>
              <p:cNvSpPr/>
              <p:nvPr/>
            </p:nvSpPr>
            <p:spPr>
              <a:xfrm>
                <a:off x="7562850" y="3560445"/>
                <a:ext cx="2278" cy="47625"/>
              </a:xfrm>
              <a:custGeom>
                <a:avLst/>
                <a:gdLst>
                  <a:gd name="connsiteX0" fmla="*/ 0 w 2278"/>
                  <a:gd name="connsiteY0" fmla="*/ 0 h 47625"/>
                  <a:gd name="connsiteX1" fmla="*/ 1905 w 2278"/>
                  <a:gd name="connsiteY1" fmla="*/ 47625 h 47625"/>
                  <a:gd name="connsiteX2" fmla="*/ 0 w 2278"/>
                  <a:gd name="connsiteY2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278" h="47625">
                    <a:moveTo>
                      <a:pt x="0" y="0"/>
                    </a:moveTo>
                    <a:cubicBezTo>
                      <a:pt x="953" y="15240"/>
                      <a:pt x="953" y="32385"/>
                      <a:pt x="1905" y="47625"/>
                    </a:cubicBezTo>
                    <a:cubicBezTo>
                      <a:pt x="2857" y="29527"/>
                      <a:pt x="1905" y="14288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3" name="任意多边形: 形状 155"/>
              <p:cNvSpPr/>
              <p:nvPr/>
            </p:nvSpPr>
            <p:spPr>
              <a:xfrm>
                <a:off x="7526655" y="3081337"/>
                <a:ext cx="5714" cy="42862"/>
              </a:xfrm>
              <a:custGeom>
                <a:avLst/>
                <a:gdLst>
                  <a:gd name="connsiteX0" fmla="*/ 0 w 5714"/>
                  <a:gd name="connsiteY0" fmla="*/ 0 h 42862"/>
                  <a:gd name="connsiteX1" fmla="*/ 5715 w 5714"/>
                  <a:gd name="connsiteY1" fmla="*/ 42863 h 42862"/>
                  <a:gd name="connsiteX2" fmla="*/ 4763 w 5714"/>
                  <a:gd name="connsiteY2" fmla="*/ 13335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714" h="42862">
                    <a:moveTo>
                      <a:pt x="0" y="0"/>
                    </a:moveTo>
                    <a:lnTo>
                      <a:pt x="5715" y="42863"/>
                    </a:lnTo>
                    <a:lnTo>
                      <a:pt x="4763" y="13335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4" name="任意多边形: 形状 156"/>
              <p:cNvSpPr/>
              <p:nvPr/>
            </p:nvSpPr>
            <p:spPr>
              <a:xfrm>
                <a:off x="4732972" y="3002280"/>
                <a:ext cx="38100" cy="22859"/>
              </a:xfrm>
              <a:custGeom>
                <a:avLst/>
                <a:gdLst>
                  <a:gd name="connsiteX0" fmla="*/ 33338 w 38100"/>
                  <a:gd name="connsiteY0" fmla="*/ 16193 h 22859"/>
                  <a:gd name="connsiteX1" fmla="*/ 31432 w 38100"/>
                  <a:gd name="connsiteY1" fmla="*/ 14288 h 22859"/>
                  <a:gd name="connsiteX2" fmla="*/ 30480 w 38100"/>
                  <a:gd name="connsiteY2" fmla="*/ 13335 h 22859"/>
                  <a:gd name="connsiteX3" fmla="*/ 30480 w 38100"/>
                  <a:gd name="connsiteY3" fmla="*/ 13335 h 22859"/>
                  <a:gd name="connsiteX4" fmla="*/ 26670 w 38100"/>
                  <a:gd name="connsiteY4" fmla="*/ 10477 h 22859"/>
                  <a:gd name="connsiteX5" fmla="*/ 22860 w 38100"/>
                  <a:gd name="connsiteY5" fmla="*/ 7620 h 22859"/>
                  <a:gd name="connsiteX6" fmla="*/ 19050 w 38100"/>
                  <a:gd name="connsiteY6" fmla="*/ 5715 h 22859"/>
                  <a:gd name="connsiteX7" fmla="*/ 14288 w 38100"/>
                  <a:gd name="connsiteY7" fmla="*/ 3810 h 22859"/>
                  <a:gd name="connsiteX8" fmla="*/ 12382 w 38100"/>
                  <a:gd name="connsiteY8" fmla="*/ 2857 h 22859"/>
                  <a:gd name="connsiteX9" fmla="*/ 9525 w 38100"/>
                  <a:gd name="connsiteY9" fmla="*/ 1905 h 22859"/>
                  <a:gd name="connsiteX10" fmla="*/ 5715 w 38100"/>
                  <a:gd name="connsiteY10" fmla="*/ 952 h 22859"/>
                  <a:gd name="connsiteX11" fmla="*/ 0 w 38100"/>
                  <a:gd name="connsiteY11" fmla="*/ 0 h 22859"/>
                  <a:gd name="connsiteX12" fmla="*/ 5715 w 38100"/>
                  <a:gd name="connsiteY12" fmla="*/ 952 h 22859"/>
                  <a:gd name="connsiteX13" fmla="*/ 10477 w 38100"/>
                  <a:gd name="connsiteY13" fmla="*/ 1905 h 22859"/>
                  <a:gd name="connsiteX14" fmla="*/ 9525 w 38100"/>
                  <a:gd name="connsiteY14" fmla="*/ 1905 h 22859"/>
                  <a:gd name="connsiteX15" fmla="*/ 18097 w 38100"/>
                  <a:gd name="connsiteY15" fmla="*/ 5715 h 22859"/>
                  <a:gd name="connsiteX16" fmla="*/ 24765 w 38100"/>
                  <a:gd name="connsiteY16" fmla="*/ 8572 h 22859"/>
                  <a:gd name="connsiteX17" fmla="*/ 30480 w 38100"/>
                  <a:gd name="connsiteY17" fmla="*/ 12382 h 22859"/>
                  <a:gd name="connsiteX18" fmla="*/ 32385 w 38100"/>
                  <a:gd name="connsiteY18" fmla="*/ 13335 h 22859"/>
                  <a:gd name="connsiteX19" fmla="*/ 33338 w 38100"/>
                  <a:gd name="connsiteY19" fmla="*/ 14288 h 22859"/>
                  <a:gd name="connsiteX20" fmla="*/ 33338 w 38100"/>
                  <a:gd name="connsiteY20" fmla="*/ 16193 h 22859"/>
                  <a:gd name="connsiteX21" fmla="*/ 37147 w 38100"/>
                  <a:gd name="connsiteY21" fmla="*/ 22860 h 22859"/>
                  <a:gd name="connsiteX22" fmla="*/ 38100 w 38100"/>
                  <a:gd name="connsiteY22" fmla="*/ 22860 h 22859"/>
                  <a:gd name="connsiteX23" fmla="*/ 33338 w 38100"/>
                  <a:gd name="connsiteY23" fmla="*/ 16193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8100" h="22859">
                    <a:moveTo>
                      <a:pt x="33338" y="16193"/>
                    </a:moveTo>
                    <a:lnTo>
                      <a:pt x="31432" y="14288"/>
                    </a:lnTo>
                    <a:lnTo>
                      <a:pt x="30480" y="13335"/>
                    </a:lnTo>
                    <a:lnTo>
                      <a:pt x="30480" y="13335"/>
                    </a:lnTo>
                    <a:cubicBezTo>
                      <a:pt x="29527" y="12382"/>
                      <a:pt x="27622" y="11430"/>
                      <a:pt x="26670" y="10477"/>
                    </a:cubicBezTo>
                    <a:cubicBezTo>
                      <a:pt x="25717" y="9525"/>
                      <a:pt x="23813" y="8572"/>
                      <a:pt x="22860" y="7620"/>
                    </a:cubicBezTo>
                    <a:lnTo>
                      <a:pt x="19050" y="5715"/>
                    </a:lnTo>
                    <a:lnTo>
                      <a:pt x="14288" y="3810"/>
                    </a:lnTo>
                    <a:lnTo>
                      <a:pt x="12382" y="2857"/>
                    </a:lnTo>
                    <a:lnTo>
                      <a:pt x="9525" y="1905"/>
                    </a:lnTo>
                    <a:cubicBezTo>
                      <a:pt x="8572" y="1905"/>
                      <a:pt x="6667" y="952"/>
                      <a:pt x="5715" y="952"/>
                    </a:cubicBezTo>
                    <a:lnTo>
                      <a:pt x="0" y="0"/>
                    </a:lnTo>
                    <a:cubicBezTo>
                      <a:pt x="1905" y="0"/>
                      <a:pt x="3810" y="952"/>
                      <a:pt x="5715" y="952"/>
                    </a:cubicBezTo>
                    <a:cubicBezTo>
                      <a:pt x="7620" y="952"/>
                      <a:pt x="9525" y="1905"/>
                      <a:pt x="10477" y="1905"/>
                    </a:cubicBezTo>
                    <a:lnTo>
                      <a:pt x="9525" y="1905"/>
                    </a:lnTo>
                    <a:cubicBezTo>
                      <a:pt x="14288" y="3810"/>
                      <a:pt x="15240" y="3810"/>
                      <a:pt x="18097" y="5715"/>
                    </a:cubicBezTo>
                    <a:cubicBezTo>
                      <a:pt x="20002" y="6668"/>
                      <a:pt x="22860" y="7620"/>
                      <a:pt x="24765" y="8572"/>
                    </a:cubicBezTo>
                    <a:cubicBezTo>
                      <a:pt x="26670" y="9525"/>
                      <a:pt x="28575" y="11430"/>
                      <a:pt x="30480" y="12382"/>
                    </a:cubicBezTo>
                    <a:lnTo>
                      <a:pt x="32385" y="13335"/>
                    </a:lnTo>
                    <a:cubicBezTo>
                      <a:pt x="32385" y="13335"/>
                      <a:pt x="32385" y="13335"/>
                      <a:pt x="33338" y="14288"/>
                    </a:cubicBezTo>
                    <a:lnTo>
                      <a:pt x="33338" y="16193"/>
                    </a:lnTo>
                    <a:cubicBezTo>
                      <a:pt x="34290" y="18097"/>
                      <a:pt x="36195" y="20955"/>
                      <a:pt x="37147" y="22860"/>
                    </a:cubicBezTo>
                    <a:cubicBezTo>
                      <a:pt x="37147" y="22860"/>
                      <a:pt x="37147" y="22860"/>
                      <a:pt x="38100" y="22860"/>
                    </a:cubicBezTo>
                    <a:cubicBezTo>
                      <a:pt x="36195" y="20955"/>
                      <a:pt x="35242" y="18097"/>
                      <a:pt x="33338" y="1619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5" name="任意多边形: 形状 157"/>
              <p:cNvSpPr/>
              <p:nvPr/>
            </p:nvSpPr>
            <p:spPr>
              <a:xfrm>
                <a:off x="4857750" y="2927032"/>
                <a:ext cx="1905" cy="9525"/>
              </a:xfrm>
              <a:custGeom>
                <a:avLst/>
                <a:gdLst>
                  <a:gd name="connsiteX0" fmla="*/ 1905 w 1905"/>
                  <a:gd name="connsiteY0" fmla="*/ 0 h 9525"/>
                  <a:gd name="connsiteX1" fmla="*/ 0 w 1905"/>
                  <a:gd name="connsiteY1" fmla="*/ 0 h 9525"/>
                  <a:gd name="connsiteX2" fmla="*/ 0 w 1905"/>
                  <a:gd name="connsiteY2" fmla="*/ 0 h 9525"/>
                  <a:gd name="connsiteX3" fmla="*/ 1905 w 190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05" h="9525">
                    <a:moveTo>
                      <a:pt x="1905" y="0"/>
                    </a:moveTo>
                    <a:cubicBezTo>
                      <a:pt x="952" y="0"/>
                      <a:pt x="952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52" y="0"/>
                      <a:pt x="1905" y="0"/>
                      <a:pt x="1905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6" name="任意多边形: 形状 158"/>
              <p:cNvSpPr/>
              <p:nvPr/>
            </p:nvSpPr>
            <p:spPr>
              <a:xfrm>
                <a:off x="4814464" y="2919412"/>
                <a:ext cx="24235" cy="4762"/>
              </a:xfrm>
              <a:custGeom>
                <a:avLst/>
                <a:gdLst>
                  <a:gd name="connsiteX0" fmla="*/ 24236 w 24235"/>
                  <a:gd name="connsiteY0" fmla="*/ 4763 h 4762"/>
                  <a:gd name="connsiteX1" fmla="*/ 24236 w 24235"/>
                  <a:gd name="connsiteY1" fmla="*/ 0 h 4762"/>
                  <a:gd name="connsiteX2" fmla="*/ 20426 w 24235"/>
                  <a:gd name="connsiteY2" fmla="*/ 0 h 4762"/>
                  <a:gd name="connsiteX3" fmla="*/ 11853 w 24235"/>
                  <a:gd name="connsiteY3" fmla="*/ 953 h 4762"/>
                  <a:gd name="connsiteX4" fmla="*/ 7091 w 24235"/>
                  <a:gd name="connsiteY4" fmla="*/ 1905 h 4762"/>
                  <a:gd name="connsiteX5" fmla="*/ 4233 w 24235"/>
                  <a:gd name="connsiteY5" fmla="*/ 1905 h 4762"/>
                  <a:gd name="connsiteX6" fmla="*/ 2328 w 24235"/>
                  <a:gd name="connsiteY6" fmla="*/ 2857 h 4762"/>
                  <a:gd name="connsiteX7" fmla="*/ 423 w 24235"/>
                  <a:gd name="connsiteY7" fmla="*/ 3810 h 4762"/>
                  <a:gd name="connsiteX8" fmla="*/ 423 w 24235"/>
                  <a:gd name="connsiteY8" fmla="*/ 4763 h 4762"/>
                  <a:gd name="connsiteX9" fmla="*/ 423 w 24235"/>
                  <a:gd name="connsiteY9" fmla="*/ 4763 h 4762"/>
                  <a:gd name="connsiteX10" fmla="*/ 11853 w 24235"/>
                  <a:gd name="connsiteY10" fmla="*/ 4763 h 4762"/>
                  <a:gd name="connsiteX11" fmla="*/ 16616 w 24235"/>
                  <a:gd name="connsiteY11" fmla="*/ 4763 h 4762"/>
                  <a:gd name="connsiteX12" fmla="*/ 18521 w 24235"/>
                  <a:gd name="connsiteY12" fmla="*/ 4763 h 4762"/>
                  <a:gd name="connsiteX13" fmla="*/ 24236 w 24235"/>
                  <a:gd name="connsiteY13" fmla="*/ 4763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235" h="4762">
                    <a:moveTo>
                      <a:pt x="24236" y="4763"/>
                    </a:moveTo>
                    <a:cubicBezTo>
                      <a:pt x="24236" y="2857"/>
                      <a:pt x="24236" y="1905"/>
                      <a:pt x="24236" y="0"/>
                    </a:cubicBezTo>
                    <a:cubicBezTo>
                      <a:pt x="23283" y="0"/>
                      <a:pt x="22331" y="0"/>
                      <a:pt x="20426" y="0"/>
                    </a:cubicBezTo>
                    <a:cubicBezTo>
                      <a:pt x="17568" y="0"/>
                      <a:pt x="14711" y="0"/>
                      <a:pt x="11853" y="953"/>
                    </a:cubicBezTo>
                    <a:lnTo>
                      <a:pt x="7091" y="1905"/>
                    </a:lnTo>
                    <a:lnTo>
                      <a:pt x="4233" y="1905"/>
                    </a:lnTo>
                    <a:cubicBezTo>
                      <a:pt x="3281" y="1905"/>
                      <a:pt x="2328" y="1905"/>
                      <a:pt x="2328" y="2857"/>
                    </a:cubicBezTo>
                    <a:lnTo>
                      <a:pt x="423" y="3810"/>
                    </a:lnTo>
                    <a:cubicBezTo>
                      <a:pt x="-529" y="3810"/>
                      <a:pt x="423" y="3810"/>
                      <a:pt x="423" y="4763"/>
                    </a:cubicBezTo>
                    <a:lnTo>
                      <a:pt x="423" y="4763"/>
                    </a:lnTo>
                    <a:cubicBezTo>
                      <a:pt x="3281" y="4763"/>
                      <a:pt x="7091" y="4763"/>
                      <a:pt x="11853" y="4763"/>
                    </a:cubicBezTo>
                    <a:cubicBezTo>
                      <a:pt x="12806" y="4763"/>
                      <a:pt x="14711" y="4763"/>
                      <a:pt x="16616" y="4763"/>
                    </a:cubicBezTo>
                    <a:cubicBezTo>
                      <a:pt x="17568" y="4763"/>
                      <a:pt x="17568" y="4763"/>
                      <a:pt x="18521" y="4763"/>
                    </a:cubicBezTo>
                    <a:cubicBezTo>
                      <a:pt x="19473" y="4763"/>
                      <a:pt x="21378" y="4763"/>
                      <a:pt x="24236" y="476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7" name="任意多边形: 形状 159"/>
              <p:cNvSpPr/>
              <p:nvPr/>
            </p:nvSpPr>
            <p:spPr>
              <a:xfrm>
                <a:off x="4758689" y="3873817"/>
                <a:ext cx="120015" cy="191452"/>
              </a:xfrm>
              <a:custGeom>
                <a:avLst/>
                <a:gdLst>
                  <a:gd name="connsiteX0" fmla="*/ 51435 w 120015"/>
                  <a:gd name="connsiteY0" fmla="*/ 169545 h 191452"/>
                  <a:gd name="connsiteX1" fmla="*/ 43815 w 120015"/>
                  <a:gd name="connsiteY1" fmla="*/ 160973 h 191452"/>
                  <a:gd name="connsiteX2" fmla="*/ 50483 w 120015"/>
                  <a:gd name="connsiteY2" fmla="*/ 173355 h 191452"/>
                  <a:gd name="connsiteX3" fmla="*/ 44768 w 120015"/>
                  <a:gd name="connsiteY3" fmla="*/ 163830 h 191452"/>
                  <a:gd name="connsiteX4" fmla="*/ 36195 w 120015"/>
                  <a:gd name="connsiteY4" fmla="*/ 156210 h 191452"/>
                  <a:gd name="connsiteX5" fmla="*/ 31433 w 120015"/>
                  <a:gd name="connsiteY5" fmla="*/ 153353 h 191452"/>
                  <a:gd name="connsiteX6" fmla="*/ 29528 w 120015"/>
                  <a:gd name="connsiteY6" fmla="*/ 152400 h 191452"/>
                  <a:gd name="connsiteX7" fmla="*/ 29528 w 120015"/>
                  <a:gd name="connsiteY7" fmla="*/ 152400 h 191452"/>
                  <a:gd name="connsiteX8" fmla="*/ 31433 w 120015"/>
                  <a:gd name="connsiteY8" fmla="*/ 150495 h 191452"/>
                  <a:gd name="connsiteX9" fmla="*/ 31433 w 120015"/>
                  <a:gd name="connsiteY9" fmla="*/ 150495 h 191452"/>
                  <a:gd name="connsiteX10" fmla="*/ 38100 w 120015"/>
                  <a:gd name="connsiteY10" fmla="*/ 153353 h 191452"/>
                  <a:gd name="connsiteX11" fmla="*/ 55245 w 120015"/>
                  <a:gd name="connsiteY11" fmla="*/ 169545 h 191452"/>
                  <a:gd name="connsiteX12" fmla="*/ 61913 w 120015"/>
                  <a:gd name="connsiteY12" fmla="*/ 188595 h 191452"/>
                  <a:gd name="connsiteX13" fmla="*/ 119063 w 120015"/>
                  <a:gd name="connsiteY13" fmla="*/ 191453 h 191452"/>
                  <a:gd name="connsiteX14" fmla="*/ 120015 w 120015"/>
                  <a:gd name="connsiteY14" fmla="*/ 2858 h 191452"/>
                  <a:gd name="connsiteX15" fmla="*/ 51435 w 120015"/>
                  <a:gd name="connsiteY15" fmla="*/ 0 h 191452"/>
                  <a:gd name="connsiteX16" fmla="*/ 46673 w 120015"/>
                  <a:gd name="connsiteY16" fmla="*/ 8573 h 191452"/>
                  <a:gd name="connsiteX17" fmla="*/ 29528 w 120015"/>
                  <a:gd name="connsiteY17" fmla="*/ 22860 h 191452"/>
                  <a:gd name="connsiteX18" fmla="*/ 23813 w 120015"/>
                  <a:gd name="connsiteY18" fmla="*/ 24765 h 191452"/>
                  <a:gd name="connsiteX19" fmla="*/ 23813 w 120015"/>
                  <a:gd name="connsiteY19" fmla="*/ 24765 h 191452"/>
                  <a:gd name="connsiteX20" fmla="*/ 26670 w 120015"/>
                  <a:gd name="connsiteY20" fmla="*/ 30480 h 191452"/>
                  <a:gd name="connsiteX21" fmla="*/ 26670 w 120015"/>
                  <a:gd name="connsiteY21" fmla="*/ 30480 h 191452"/>
                  <a:gd name="connsiteX22" fmla="*/ 26670 w 120015"/>
                  <a:gd name="connsiteY22" fmla="*/ 30480 h 191452"/>
                  <a:gd name="connsiteX23" fmla="*/ 26670 w 120015"/>
                  <a:gd name="connsiteY23" fmla="*/ 30480 h 191452"/>
                  <a:gd name="connsiteX24" fmla="*/ 26670 w 120015"/>
                  <a:gd name="connsiteY24" fmla="*/ 31433 h 191452"/>
                  <a:gd name="connsiteX25" fmla="*/ 26670 w 120015"/>
                  <a:gd name="connsiteY25" fmla="*/ 31433 h 191452"/>
                  <a:gd name="connsiteX26" fmla="*/ 26670 w 120015"/>
                  <a:gd name="connsiteY26" fmla="*/ 31433 h 191452"/>
                  <a:gd name="connsiteX27" fmla="*/ 26670 w 120015"/>
                  <a:gd name="connsiteY27" fmla="*/ 31433 h 191452"/>
                  <a:gd name="connsiteX28" fmla="*/ 23813 w 120015"/>
                  <a:gd name="connsiteY28" fmla="*/ 24765 h 191452"/>
                  <a:gd name="connsiteX29" fmla="*/ 23813 w 120015"/>
                  <a:gd name="connsiteY29" fmla="*/ 24765 h 191452"/>
                  <a:gd name="connsiteX30" fmla="*/ 21908 w 120015"/>
                  <a:gd name="connsiteY30" fmla="*/ 24765 h 191452"/>
                  <a:gd name="connsiteX31" fmla="*/ 16193 w 120015"/>
                  <a:gd name="connsiteY31" fmla="*/ 25717 h 191452"/>
                  <a:gd name="connsiteX32" fmla="*/ 3810 w 120015"/>
                  <a:gd name="connsiteY32" fmla="*/ 27623 h 191452"/>
                  <a:gd name="connsiteX33" fmla="*/ 953 w 120015"/>
                  <a:gd name="connsiteY33" fmla="*/ 28575 h 191452"/>
                  <a:gd name="connsiteX34" fmla="*/ 0 w 120015"/>
                  <a:gd name="connsiteY34" fmla="*/ 28575 h 191452"/>
                  <a:gd name="connsiteX35" fmla="*/ 0 w 120015"/>
                  <a:gd name="connsiteY35" fmla="*/ 29528 h 191452"/>
                  <a:gd name="connsiteX36" fmla="*/ 0 w 120015"/>
                  <a:gd name="connsiteY36" fmla="*/ 30480 h 191452"/>
                  <a:gd name="connsiteX37" fmla="*/ 0 w 120015"/>
                  <a:gd name="connsiteY37" fmla="*/ 36195 h 191452"/>
                  <a:gd name="connsiteX38" fmla="*/ 953 w 120015"/>
                  <a:gd name="connsiteY38" fmla="*/ 66675 h 191452"/>
                  <a:gd name="connsiteX39" fmla="*/ 2858 w 120015"/>
                  <a:gd name="connsiteY39" fmla="*/ 88583 h 191452"/>
                  <a:gd name="connsiteX40" fmla="*/ 1905 w 120015"/>
                  <a:gd name="connsiteY40" fmla="*/ 95250 h 191452"/>
                  <a:gd name="connsiteX41" fmla="*/ 8573 w 120015"/>
                  <a:gd name="connsiteY41" fmla="*/ 87630 h 191452"/>
                  <a:gd name="connsiteX42" fmla="*/ 9525 w 120015"/>
                  <a:gd name="connsiteY42" fmla="*/ 117158 h 191452"/>
                  <a:gd name="connsiteX43" fmla="*/ 10478 w 120015"/>
                  <a:gd name="connsiteY43" fmla="*/ 141923 h 191452"/>
                  <a:gd name="connsiteX44" fmla="*/ 14288 w 120015"/>
                  <a:gd name="connsiteY44" fmla="*/ 142875 h 191452"/>
                  <a:gd name="connsiteX45" fmla="*/ 14288 w 120015"/>
                  <a:gd name="connsiteY45" fmla="*/ 143828 h 191452"/>
                  <a:gd name="connsiteX46" fmla="*/ 9525 w 120015"/>
                  <a:gd name="connsiteY46" fmla="*/ 142875 h 191452"/>
                  <a:gd name="connsiteX47" fmla="*/ 7620 w 120015"/>
                  <a:gd name="connsiteY47" fmla="*/ 130492 h 191452"/>
                  <a:gd name="connsiteX48" fmla="*/ 6668 w 120015"/>
                  <a:gd name="connsiteY48" fmla="*/ 121920 h 191452"/>
                  <a:gd name="connsiteX49" fmla="*/ 7620 w 120015"/>
                  <a:gd name="connsiteY49" fmla="*/ 132398 h 191452"/>
                  <a:gd name="connsiteX50" fmla="*/ 8573 w 120015"/>
                  <a:gd name="connsiteY50" fmla="*/ 143828 h 191452"/>
                  <a:gd name="connsiteX51" fmla="*/ 15240 w 120015"/>
                  <a:gd name="connsiteY51" fmla="*/ 144780 h 191452"/>
                  <a:gd name="connsiteX52" fmla="*/ 15240 w 120015"/>
                  <a:gd name="connsiteY52" fmla="*/ 146685 h 191452"/>
                  <a:gd name="connsiteX53" fmla="*/ 6668 w 120015"/>
                  <a:gd name="connsiteY53" fmla="*/ 144780 h 191452"/>
                  <a:gd name="connsiteX54" fmla="*/ 5715 w 120015"/>
                  <a:gd name="connsiteY54" fmla="*/ 131445 h 191452"/>
                  <a:gd name="connsiteX55" fmla="*/ 5715 w 120015"/>
                  <a:gd name="connsiteY55" fmla="*/ 120015 h 191452"/>
                  <a:gd name="connsiteX56" fmla="*/ 3810 w 120015"/>
                  <a:gd name="connsiteY56" fmla="*/ 110490 h 191452"/>
                  <a:gd name="connsiteX57" fmla="*/ 4763 w 120015"/>
                  <a:gd name="connsiteY57" fmla="*/ 124778 h 191452"/>
                  <a:gd name="connsiteX58" fmla="*/ 5715 w 120015"/>
                  <a:gd name="connsiteY58" fmla="*/ 145733 h 191452"/>
                  <a:gd name="connsiteX59" fmla="*/ 15240 w 120015"/>
                  <a:gd name="connsiteY59" fmla="*/ 147638 h 191452"/>
                  <a:gd name="connsiteX60" fmla="*/ 15240 w 120015"/>
                  <a:gd name="connsiteY60" fmla="*/ 148590 h 191452"/>
                  <a:gd name="connsiteX61" fmla="*/ 18098 w 120015"/>
                  <a:gd name="connsiteY61" fmla="*/ 149542 h 191452"/>
                  <a:gd name="connsiteX62" fmla="*/ 18098 w 120015"/>
                  <a:gd name="connsiteY62" fmla="*/ 149542 h 191452"/>
                  <a:gd name="connsiteX63" fmla="*/ 18098 w 120015"/>
                  <a:gd name="connsiteY63" fmla="*/ 149542 h 191452"/>
                  <a:gd name="connsiteX64" fmla="*/ 18098 w 120015"/>
                  <a:gd name="connsiteY64" fmla="*/ 149542 h 191452"/>
                  <a:gd name="connsiteX65" fmla="*/ 18098 w 120015"/>
                  <a:gd name="connsiteY65" fmla="*/ 149542 h 191452"/>
                  <a:gd name="connsiteX66" fmla="*/ 18098 w 120015"/>
                  <a:gd name="connsiteY66" fmla="*/ 149542 h 191452"/>
                  <a:gd name="connsiteX67" fmla="*/ 18098 w 120015"/>
                  <a:gd name="connsiteY67" fmla="*/ 150495 h 191452"/>
                  <a:gd name="connsiteX68" fmla="*/ 18098 w 120015"/>
                  <a:gd name="connsiteY68" fmla="*/ 153353 h 191452"/>
                  <a:gd name="connsiteX69" fmla="*/ 27623 w 120015"/>
                  <a:gd name="connsiteY69" fmla="*/ 155258 h 191452"/>
                  <a:gd name="connsiteX70" fmla="*/ 37148 w 120015"/>
                  <a:gd name="connsiteY70" fmla="*/ 160020 h 191452"/>
                  <a:gd name="connsiteX71" fmla="*/ 48578 w 120015"/>
                  <a:gd name="connsiteY71" fmla="*/ 173355 h 191452"/>
                  <a:gd name="connsiteX72" fmla="*/ 52388 w 120015"/>
                  <a:gd name="connsiteY72" fmla="*/ 185738 h 191452"/>
                  <a:gd name="connsiteX73" fmla="*/ 60008 w 120015"/>
                  <a:gd name="connsiteY73" fmla="*/ 185738 h 191452"/>
                  <a:gd name="connsiteX74" fmla="*/ 51435 w 120015"/>
                  <a:gd name="connsiteY74" fmla="*/ 169545 h 191452"/>
                  <a:gd name="connsiteX75" fmla="*/ 14288 w 120015"/>
                  <a:gd name="connsiteY75" fmla="*/ 148590 h 191452"/>
                  <a:gd name="connsiteX76" fmla="*/ 14288 w 120015"/>
                  <a:gd name="connsiteY76" fmla="*/ 148590 h 191452"/>
                  <a:gd name="connsiteX77" fmla="*/ 14288 w 120015"/>
                  <a:gd name="connsiteY77" fmla="*/ 148590 h 191452"/>
                  <a:gd name="connsiteX78" fmla="*/ 14288 w 120015"/>
                  <a:gd name="connsiteY78" fmla="*/ 148590 h 191452"/>
                  <a:gd name="connsiteX79" fmla="*/ 14288 w 120015"/>
                  <a:gd name="connsiteY79" fmla="*/ 148590 h 191452"/>
                  <a:gd name="connsiteX80" fmla="*/ 15240 w 120015"/>
                  <a:gd name="connsiteY80" fmla="*/ 146685 h 191452"/>
                  <a:gd name="connsiteX81" fmla="*/ 15240 w 120015"/>
                  <a:gd name="connsiteY81" fmla="*/ 146685 h 191452"/>
                  <a:gd name="connsiteX82" fmla="*/ 15240 w 120015"/>
                  <a:gd name="connsiteY82" fmla="*/ 146685 h 191452"/>
                  <a:gd name="connsiteX83" fmla="*/ 15240 w 120015"/>
                  <a:gd name="connsiteY83" fmla="*/ 146685 h 191452"/>
                  <a:gd name="connsiteX84" fmla="*/ 15240 w 120015"/>
                  <a:gd name="connsiteY84" fmla="*/ 146685 h 191452"/>
                  <a:gd name="connsiteX85" fmla="*/ 15240 w 120015"/>
                  <a:gd name="connsiteY85" fmla="*/ 148590 h 191452"/>
                  <a:gd name="connsiteX86" fmla="*/ 15240 w 120015"/>
                  <a:gd name="connsiteY86" fmla="*/ 148590 h 191452"/>
                  <a:gd name="connsiteX87" fmla="*/ 15240 w 120015"/>
                  <a:gd name="connsiteY87" fmla="*/ 148590 h 191452"/>
                  <a:gd name="connsiteX88" fmla="*/ 15240 w 120015"/>
                  <a:gd name="connsiteY88" fmla="*/ 148590 h 191452"/>
                  <a:gd name="connsiteX89" fmla="*/ 15240 w 120015"/>
                  <a:gd name="connsiteY89" fmla="*/ 148590 h 191452"/>
                  <a:gd name="connsiteX90" fmla="*/ 15240 w 120015"/>
                  <a:gd name="connsiteY90" fmla="*/ 147638 h 191452"/>
                  <a:gd name="connsiteX91" fmla="*/ 15240 w 120015"/>
                  <a:gd name="connsiteY91" fmla="*/ 147638 h 191452"/>
                  <a:gd name="connsiteX92" fmla="*/ 15240 w 120015"/>
                  <a:gd name="connsiteY92" fmla="*/ 146685 h 191452"/>
                  <a:gd name="connsiteX93" fmla="*/ 15240 w 120015"/>
                  <a:gd name="connsiteY93" fmla="*/ 146685 h 191452"/>
                  <a:gd name="connsiteX94" fmla="*/ 15240 w 120015"/>
                  <a:gd name="connsiteY94" fmla="*/ 147638 h 19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120015" h="191452">
                    <a:moveTo>
                      <a:pt x="51435" y="169545"/>
                    </a:moveTo>
                    <a:cubicBezTo>
                      <a:pt x="48578" y="164783"/>
                      <a:pt x="44768" y="160973"/>
                      <a:pt x="43815" y="160973"/>
                    </a:cubicBezTo>
                    <a:cubicBezTo>
                      <a:pt x="42863" y="160973"/>
                      <a:pt x="46673" y="163830"/>
                      <a:pt x="50483" y="173355"/>
                    </a:cubicBezTo>
                    <a:cubicBezTo>
                      <a:pt x="48578" y="169545"/>
                      <a:pt x="46673" y="166688"/>
                      <a:pt x="44768" y="163830"/>
                    </a:cubicBezTo>
                    <a:cubicBezTo>
                      <a:pt x="41910" y="160973"/>
                      <a:pt x="39053" y="158115"/>
                      <a:pt x="36195" y="156210"/>
                    </a:cubicBezTo>
                    <a:cubicBezTo>
                      <a:pt x="34290" y="155258"/>
                      <a:pt x="32385" y="154305"/>
                      <a:pt x="31433" y="153353"/>
                    </a:cubicBezTo>
                    <a:cubicBezTo>
                      <a:pt x="30480" y="153353"/>
                      <a:pt x="30480" y="152400"/>
                      <a:pt x="29528" y="152400"/>
                    </a:cubicBezTo>
                    <a:cubicBezTo>
                      <a:pt x="29528" y="152400"/>
                      <a:pt x="29528" y="152400"/>
                      <a:pt x="29528" y="152400"/>
                    </a:cubicBezTo>
                    <a:lnTo>
                      <a:pt x="31433" y="150495"/>
                    </a:lnTo>
                    <a:cubicBezTo>
                      <a:pt x="31433" y="150495"/>
                      <a:pt x="31433" y="150495"/>
                      <a:pt x="31433" y="150495"/>
                    </a:cubicBezTo>
                    <a:cubicBezTo>
                      <a:pt x="33338" y="151448"/>
                      <a:pt x="36195" y="152400"/>
                      <a:pt x="38100" y="153353"/>
                    </a:cubicBezTo>
                    <a:cubicBezTo>
                      <a:pt x="44768" y="157163"/>
                      <a:pt x="51435" y="163830"/>
                      <a:pt x="55245" y="169545"/>
                    </a:cubicBezTo>
                    <a:cubicBezTo>
                      <a:pt x="59055" y="175260"/>
                      <a:pt x="60960" y="181928"/>
                      <a:pt x="61913" y="188595"/>
                    </a:cubicBezTo>
                    <a:cubicBezTo>
                      <a:pt x="80963" y="189548"/>
                      <a:pt x="100013" y="190500"/>
                      <a:pt x="119063" y="191453"/>
                    </a:cubicBezTo>
                    <a:cubicBezTo>
                      <a:pt x="120015" y="128588"/>
                      <a:pt x="120015" y="65723"/>
                      <a:pt x="120015" y="2858"/>
                    </a:cubicBezTo>
                    <a:cubicBezTo>
                      <a:pt x="97155" y="1905"/>
                      <a:pt x="74295" y="953"/>
                      <a:pt x="51435" y="0"/>
                    </a:cubicBezTo>
                    <a:cubicBezTo>
                      <a:pt x="50483" y="2858"/>
                      <a:pt x="48578" y="5715"/>
                      <a:pt x="46673" y="8573"/>
                    </a:cubicBezTo>
                    <a:cubicBezTo>
                      <a:pt x="42863" y="14288"/>
                      <a:pt x="36195" y="20003"/>
                      <a:pt x="29528" y="22860"/>
                    </a:cubicBezTo>
                    <a:cubicBezTo>
                      <a:pt x="27623" y="23813"/>
                      <a:pt x="26670" y="24765"/>
                      <a:pt x="23813" y="24765"/>
                    </a:cubicBezTo>
                    <a:lnTo>
                      <a:pt x="23813" y="24765"/>
                    </a:lnTo>
                    <a:cubicBezTo>
                      <a:pt x="20955" y="20003"/>
                      <a:pt x="27623" y="31433"/>
                      <a:pt x="26670" y="30480"/>
                    </a:cubicBezTo>
                    <a:lnTo>
                      <a:pt x="26670" y="30480"/>
                    </a:lnTo>
                    <a:lnTo>
                      <a:pt x="26670" y="30480"/>
                    </a:lnTo>
                    <a:lnTo>
                      <a:pt x="26670" y="30480"/>
                    </a:lnTo>
                    <a:lnTo>
                      <a:pt x="26670" y="31433"/>
                    </a:lnTo>
                    <a:lnTo>
                      <a:pt x="26670" y="31433"/>
                    </a:lnTo>
                    <a:lnTo>
                      <a:pt x="26670" y="31433"/>
                    </a:lnTo>
                    <a:lnTo>
                      <a:pt x="26670" y="31433"/>
                    </a:lnTo>
                    <a:cubicBezTo>
                      <a:pt x="28575" y="38100"/>
                      <a:pt x="23813" y="22860"/>
                      <a:pt x="23813" y="24765"/>
                    </a:cubicBezTo>
                    <a:lnTo>
                      <a:pt x="23813" y="24765"/>
                    </a:lnTo>
                    <a:lnTo>
                      <a:pt x="21908" y="24765"/>
                    </a:lnTo>
                    <a:lnTo>
                      <a:pt x="16193" y="25717"/>
                    </a:lnTo>
                    <a:lnTo>
                      <a:pt x="3810" y="27623"/>
                    </a:lnTo>
                    <a:lnTo>
                      <a:pt x="953" y="28575"/>
                    </a:lnTo>
                    <a:lnTo>
                      <a:pt x="0" y="28575"/>
                    </a:lnTo>
                    <a:lnTo>
                      <a:pt x="0" y="29528"/>
                    </a:lnTo>
                    <a:lnTo>
                      <a:pt x="0" y="30480"/>
                    </a:lnTo>
                    <a:lnTo>
                      <a:pt x="0" y="36195"/>
                    </a:lnTo>
                    <a:cubicBezTo>
                      <a:pt x="0" y="52388"/>
                      <a:pt x="953" y="58103"/>
                      <a:pt x="953" y="66675"/>
                    </a:cubicBezTo>
                    <a:cubicBezTo>
                      <a:pt x="1905" y="74295"/>
                      <a:pt x="1905" y="81915"/>
                      <a:pt x="2858" y="88583"/>
                    </a:cubicBezTo>
                    <a:cubicBezTo>
                      <a:pt x="2858" y="92392"/>
                      <a:pt x="1905" y="94298"/>
                      <a:pt x="1905" y="95250"/>
                    </a:cubicBezTo>
                    <a:cubicBezTo>
                      <a:pt x="3810" y="86678"/>
                      <a:pt x="6668" y="85725"/>
                      <a:pt x="8573" y="87630"/>
                    </a:cubicBezTo>
                    <a:cubicBezTo>
                      <a:pt x="8573" y="98108"/>
                      <a:pt x="9525" y="108585"/>
                      <a:pt x="9525" y="117158"/>
                    </a:cubicBezTo>
                    <a:cubicBezTo>
                      <a:pt x="10478" y="124778"/>
                      <a:pt x="9525" y="136208"/>
                      <a:pt x="10478" y="141923"/>
                    </a:cubicBezTo>
                    <a:cubicBezTo>
                      <a:pt x="11430" y="141923"/>
                      <a:pt x="13335" y="142875"/>
                      <a:pt x="14288" y="142875"/>
                    </a:cubicBezTo>
                    <a:lnTo>
                      <a:pt x="14288" y="143828"/>
                    </a:lnTo>
                    <a:cubicBezTo>
                      <a:pt x="12383" y="143828"/>
                      <a:pt x="10478" y="142875"/>
                      <a:pt x="9525" y="142875"/>
                    </a:cubicBezTo>
                    <a:cubicBezTo>
                      <a:pt x="8573" y="138113"/>
                      <a:pt x="8573" y="133350"/>
                      <a:pt x="7620" y="130492"/>
                    </a:cubicBezTo>
                    <a:cubicBezTo>
                      <a:pt x="7620" y="127635"/>
                      <a:pt x="6668" y="124778"/>
                      <a:pt x="6668" y="121920"/>
                    </a:cubicBezTo>
                    <a:lnTo>
                      <a:pt x="7620" y="132398"/>
                    </a:lnTo>
                    <a:cubicBezTo>
                      <a:pt x="7620" y="136208"/>
                      <a:pt x="7620" y="140017"/>
                      <a:pt x="8573" y="143828"/>
                    </a:cubicBezTo>
                    <a:cubicBezTo>
                      <a:pt x="10478" y="143828"/>
                      <a:pt x="12383" y="144780"/>
                      <a:pt x="15240" y="144780"/>
                    </a:cubicBezTo>
                    <a:lnTo>
                      <a:pt x="15240" y="146685"/>
                    </a:lnTo>
                    <a:cubicBezTo>
                      <a:pt x="12383" y="145733"/>
                      <a:pt x="9525" y="145733"/>
                      <a:pt x="6668" y="144780"/>
                    </a:cubicBezTo>
                    <a:cubicBezTo>
                      <a:pt x="5715" y="140970"/>
                      <a:pt x="6668" y="135255"/>
                      <a:pt x="5715" y="131445"/>
                    </a:cubicBezTo>
                    <a:cubicBezTo>
                      <a:pt x="5715" y="127635"/>
                      <a:pt x="5715" y="123825"/>
                      <a:pt x="5715" y="120015"/>
                    </a:cubicBezTo>
                    <a:cubicBezTo>
                      <a:pt x="5715" y="114300"/>
                      <a:pt x="4763" y="110490"/>
                      <a:pt x="3810" y="110490"/>
                    </a:cubicBezTo>
                    <a:cubicBezTo>
                      <a:pt x="3810" y="115253"/>
                      <a:pt x="3810" y="120015"/>
                      <a:pt x="4763" y="124778"/>
                    </a:cubicBezTo>
                    <a:cubicBezTo>
                      <a:pt x="4763" y="131445"/>
                      <a:pt x="4763" y="139065"/>
                      <a:pt x="5715" y="145733"/>
                    </a:cubicBezTo>
                    <a:cubicBezTo>
                      <a:pt x="8573" y="146685"/>
                      <a:pt x="12383" y="146685"/>
                      <a:pt x="15240" y="147638"/>
                    </a:cubicBezTo>
                    <a:lnTo>
                      <a:pt x="15240" y="148590"/>
                    </a:lnTo>
                    <a:cubicBezTo>
                      <a:pt x="16193" y="148590"/>
                      <a:pt x="17145" y="149542"/>
                      <a:pt x="18098" y="149542"/>
                    </a:cubicBezTo>
                    <a:lnTo>
                      <a:pt x="18098" y="149542"/>
                    </a:lnTo>
                    <a:cubicBezTo>
                      <a:pt x="18098" y="149542"/>
                      <a:pt x="18098" y="149542"/>
                      <a:pt x="18098" y="149542"/>
                    </a:cubicBezTo>
                    <a:lnTo>
                      <a:pt x="18098" y="149542"/>
                    </a:lnTo>
                    <a:cubicBezTo>
                      <a:pt x="18098" y="149542"/>
                      <a:pt x="18098" y="149542"/>
                      <a:pt x="18098" y="149542"/>
                    </a:cubicBezTo>
                    <a:lnTo>
                      <a:pt x="18098" y="149542"/>
                    </a:lnTo>
                    <a:cubicBezTo>
                      <a:pt x="22860" y="150495"/>
                      <a:pt x="20955" y="150495"/>
                      <a:pt x="18098" y="150495"/>
                    </a:cubicBezTo>
                    <a:lnTo>
                      <a:pt x="18098" y="153353"/>
                    </a:lnTo>
                    <a:cubicBezTo>
                      <a:pt x="22860" y="153353"/>
                      <a:pt x="24765" y="154305"/>
                      <a:pt x="27623" y="155258"/>
                    </a:cubicBezTo>
                    <a:cubicBezTo>
                      <a:pt x="31433" y="156210"/>
                      <a:pt x="34290" y="158115"/>
                      <a:pt x="37148" y="160020"/>
                    </a:cubicBezTo>
                    <a:cubicBezTo>
                      <a:pt x="42863" y="163830"/>
                      <a:pt x="46673" y="169545"/>
                      <a:pt x="48578" y="173355"/>
                    </a:cubicBezTo>
                    <a:cubicBezTo>
                      <a:pt x="50483" y="177165"/>
                      <a:pt x="51435" y="181928"/>
                      <a:pt x="52388" y="185738"/>
                    </a:cubicBezTo>
                    <a:cubicBezTo>
                      <a:pt x="55245" y="185738"/>
                      <a:pt x="58103" y="185738"/>
                      <a:pt x="60008" y="185738"/>
                    </a:cubicBezTo>
                    <a:cubicBezTo>
                      <a:pt x="57150" y="180023"/>
                      <a:pt x="55245" y="173355"/>
                      <a:pt x="51435" y="169545"/>
                    </a:cubicBezTo>
                    <a:close/>
                    <a:moveTo>
                      <a:pt x="14288" y="148590"/>
                    </a:moveTo>
                    <a:cubicBezTo>
                      <a:pt x="14288" y="148590"/>
                      <a:pt x="14288" y="148590"/>
                      <a:pt x="14288" y="148590"/>
                    </a:cubicBezTo>
                    <a:lnTo>
                      <a:pt x="14288" y="148590"/>
                    </a:lnTo>
                    <a:cubicBezTo>
                      <a:pt x="14288" y="147638"/>
                      <a:pt x="14288" y="147638"/>
                      <a:pt x="14288" y="148590"/>
                    </a:cubicBezTo>
                    <a:lnTo>
                      <a:pt x="14288" y="148590"/>
                    </a:lnTo>
                    <a:close/>
                    <a:moveTo>
                      <a:pt x="15240" y="146685"/>
                    </a:moveTo>
                    <a:cubicBezTo>
                      <a:pt x="14288" y="146685"/>
                      <a:pt x="14288" y="146685"/>
                      <a:pt x="15240" y="146685"/>
                    </a:cubicBezTo>
                    <a:lnTo>
                      <a:pt x="15240" y="146685"/>
                    </a:lnTo>
                    <a:cubicBezTo>
                      <a:pt x="14288" y="145733"/>
                      <a:pt x="14288" y="146685"/>
                      <a:pt x="15240" y="146685"/>
                    </a:cubicBezTo>
                    <a:lnTo>
                      <a:pt x="15240" y="146685"/>
                    </a:lnTo>
                    <a:close/>
                    <a:moveTo>
                      <a:pt x="15240" y="148590"/>
                    </a:moveTo>
                    <a:cubicBezTo>
                      <a:pt x="15240" y="148590"/>
                      <a:pt x="15240" y="148590"/>
                      <a:pt x="15240" y="148590"/>
                    </a:cubicBezTo>
                    <a:lnTo>
                      <a:pt x="15240" y="148590"/>
                    </a:lnTo>
                    <a:cubicBezTo>
                      <a:pt x="15240" y="147638"/>
                      <a:pt x="15240" y="147638"/>
                      <a:pt x="15240" y="148590"/>
                    </a:cubicBezTo>
                    <a:lnTo>
                      <a:pt x="15240" y="148590"/>
                    </a:lnTo>
                    <a:close/>
                    <a:moveTo>
                      <a:pt x="15240" y="147638"/>
                    </a:moveTo>
                    <a:cubicBezTo>
                      <a:pt x="15240" y="147638"/>
                      <a:pt x="15240" y="146685"/>
                      <a:pt x="15240" y="147638"/>
                    </a:cubicBezTo>
                    <a:lnTo>
                      <a:pt x="15240" y="146685"/>
                    </a:lnTo>
                    <a:cubicBezTo>
                      <a:pt x="15240" y="146685"/>
                      <a:pt x="15240" y="146685"/>
                      <a:pt x="15240" y="146685"/>
                    </a:cubicBezTo>
                    <a:lnTo>
                      <a:pt x="15240" y="147638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8" name="任意多边形: 形状 160"/>
              <p:cNvSpPr/>
              <p:nvPr/>
            </p:nvSpPr>
            <p:spPr>
              <a:xfrm>
                <a:off x="4859655" y="2817494"/>
                <a:ext cx="2663189" cy="1398270"/>
              </a:xfrm>
              <a:custGeom>
                <a:avLst/>
                <a:gdLst>
                  <a:gd name="connsiteX0" fmla="*/ 2545080 w 2663189"/>
                  <a:gd name="connsiteY0" fmla="*/ 2858 h 1398270"/>
                  <a:gd name="connsiteX1" fmla="*/ 2388870 w 2663189"/>
                  <a:gd name="connsiteY1" fmla="*/ 12383 h 1398270"/>
                  <a:gd name="connsiteX2" fmla="*/ 2404110 w 2663189"/>
                  <a:gd name="connsiteY2" fmla="*/ 8573 h 1398270"/>
                  <a:gd name="connsiteX3" fmla="*/ 2355533 w 2663189"/>
                  <a:gd name="connsiteY3" fmla="*/ 11430 h 1398270"/>
                  <a:gd name="connsiteX4" fmla="*/ 2305050 w 2663189"/>
                  <a:gd name="connsiteY4" fmla="*/ 16193 h 1398270"/>
                  <a:gd name="connsiteX5" fmla="*/ 2278380 w 2663189"/>
                  <a:gd name="connsiteY5" fmla="*/ 20955 h 1398270"/>
                  <a:gd name="connsiteX6" fmla="*/ 2252663 w 2663189"/>
                  <a:gd name="connsiteY6" fmla="*/ 25718 h 1398270"/>
                  <a:gd name="connsiteX7" fmla="*/ 2222183 w 2663189"/>
                  <a:gd name="connsiteY7" fmla="*/ 28575 h 1398270"/>
                  <a:gd name="connsiteX8" fmla="*/ 2221230 w 2663189"/>
                  <a:gd name="connsiteY8" fmla="*/ 24765 h 1398270"/>
                  <a:gd name="connsiteX9" fmla="*/ 2158365 w 2663189"/>
                  <a:gd name="connsiteY9" fmla="*/ 31433 h 1398270"/>
                  <a:gd name="connsiteX10" fmla="*/ 2173605 w 2663189"/>
                  <a:gd name="connsiteY10" fmla="*/ 28575 h 1398270"/>
                  <a:gd name="connsiteX11" fmla="*/ 1986915 w 2663189"/>
                  <a:gd name="connsiteY11" fmla="*/ 40005 h 1398270"/>
                  <a:gd name="connsiteX12" fmla="*/ 1959292 w 2663189"/>
                  <a:gd name="connsiteY12" fmla="*/ 44768 h 1398270"/>
                  <a:gd name="connsiteX13" fmla="*/ 1768792 w 2663189"/>
                  <a:gd name="connsiteY13" fmla="*/ 54293 h 1398270"/>
                  <a:gd name="connsiteX14" fmla="*/ 1768792 w 2663189"/>
                  <a:gd name="connsiteY14" fmla="*/ 53340 h 1398270"/>
                  <a:gd name="connsiteX15" fmla="*/ 1706880 w 2663189"/>
                  <a:gd name="connsiteY15" fmla="*/ 56198 h 1398270"/>
                  <a:gd name="connsiteX16" fmla="*/ 1676400 w 2663189"/>
                  <a:gd name="connsiteY16" fmla="*/ 59055 h 1398270"/>
                  <a:gd name="connsiteX17" fmla="*/ 1661160 w 2663189"/>
                  <a:gd name="connsiteY17" fmla="*/ 60960 h 1398270"/>
                  <a:gd name="connsiteX18" fmla="*/ 1653540 w 2663189"/>
                  <a:gd name="connsiteY18" fmla="*/ 61913 h 1398270"/>
                  <a:gd name="connsiteX19" fmla="*/ 1649730 w 2663189"/>
                  <a:gd name="connsiteY19" fmla="*/ 62865 h 1398270"/>
                  <a:gd name="connsiteX20" fmla="*/ 1647825 w 2663189"/>
                  <a:gd name="connsiteY20" fmla="*/ 62865 h 1398270"/>
                  <a:gd name="connsiteX21" fmla="*/ 1646873 w 2663189"/>
                  <a:gd name="connsiteY21" fmla="*/ 62865 h 1398270"/>
                  <a:gd name="connsiteX22" fmla="*/ 1646873 w 2663189"/>
                  <a:gd name="connsiteY22" fmla="*/ 62865 h 1398270"/>
                  <a:gd name="connsiteX23" fmla="*/ 1641158 w 2663189"/>
                  <a:gd name="connsiteY23" fmla="*/ 62865 h 1398270"/>
                  <a:gd name="connsiteX24" fmla="*/ 1638300 w 2663189"/>
                  <a:gd name="connsiteY24" fmla="*/ 62865 h 1398270"/>
                  <a:gd name="connsiteX25" fmla="*/ 1637348 w 2663189"/>
                  <a:gd name="connsiteY25" fmla="*/ 62865 h 1398270"/>
                  <a:gd name="connsiteX26" fmla="*/ 1636395 w 2663189"/>
                  <a:gd name="connsiteY26" fmla="*/ 61913 h 1398270"/>
                  <a:gd name="connsiteX27" fmla="*/ 1632585 w 2663189"/>
                  <a:gd name="connsiteY27" fmla="*/ 60960 h 1398270"/>
                  <a:gd name="connsiteX28" fmla="*/ 1628775 w 2663189"/>
                  <a:gd name="connsiteY28" fmla="*/ 60960 h 1398270"/>
                  <a:gd name="connsiteX29" fmla="*/ 1622108 w 2663189"/>
                  <a:gd name="connsiteY29" fmla="*/ 60960 h 1398270"/>
                  <a:gd name="connsiteX30" fmla="*/ 1595438 w 2663189"/>
                  <a:gd name="connsiteY30" fmla="*/ 61913 h 1398270"/>
                  <a:gd name="connsiteX31" fmla="*/ 1543050 w 2663189"/>
                  <a:gd name="connsiteY31" fmla="*/ 63818 h 1398270"/>
                  <a:gd name="connsiteX32" fmla="*/ 1570673 w 2663189"/>
                  <a:gd name="connsiteY32" fmla="*/ 60960 h 1398270"/>
                  <a:gd name="connsiteX33" fmla="*/ 1542098 w 2663189"/>
                  <a:gd name="connsiteY33" fmla="*/ 62865 h 1398270"/>
                  <a:gd name="connsiteX34" fmla="*/ 1535430 w 2663189"/>
                  <a:gd name="connsiteY34" fmla="*/ 62865 h 1398270"/>
                  <a:gd name="connsiteX35" fmla="*/ 1532573 w 2663189"/>
                  <a:gd name="connsiteY35" fmla="*/ 62865 h 1398270"/>
                  <a:gd name="connsiteX36" fmla="*/ 1538288 w 2663189"/>
                  <a:gd name="connsiteY36" fmla="*/ 64770 h 1398270"/>
                  <a:gd name="connsiteX37" fmla="*/ 1538288 w 2663189"/>
                  <a:gd name="connsiteY37" fmla="*/ 64770 h 1398270"/>
                  <a:gd name="connsiteX38" fmla="*/ 1538288 w 2663189"/>
                  <a:gd name="connsiteY38" fmla="*/ 64770 h 1398270"/>
                  <a:gd name="connsiteX39" fmla="*/ 1538288 w 2663189"/>
                  <a:gd name="connsiteY39" fmla="*/ 64770 h 1398270"/>
                  <a:gd name="connsiteX40" fmla="*/ 1538288 w 2663189"/>
                  <a:gd name="connsiteY40" fmla="*/ 64770 h 1398270"/>
                  <a:gd name="connsiteX41" fmla="*/ 1538288 w 2663189"/>
                  <a:gd name="connsiteY41" fmla="*/ 64770 h 1398270"/>
                  <a:gd name="connsiteX42" fmla="*/ 1536383 w 2663189"/>
                  <a:gd name="connsiteY42" fmla="*/ 68580 h 1398270"/>
                  <a:gd name="connsiteX43" fmla="*/ 1536383 w 2663189"/>
                  <a:gd name="connsiteY43" fmla="*/ 68580 h 1398270"/>
                  <a:gd name="connsiteX44" fmla="*/ 1535430 w 2663189"/>
                  <a:gd name="connsiteY44" fmla="*/ 67628 h 1398270"/>
                  <a:gd name="connsiteX45" fmla="*/ 1534478 w 2663189"/>
                  <a:gd name="connsiteY45" fmla="*/ 66675 h 1398270"/>
                  <a:gd name="connsiteX46" fmla="*/ 1531620 w 2663189"/>
                  <a:gd name="connsiteY46" fmla="*/ 62865 h 1398270"/>
                  <a:gd name="connsiteX47" fmla="*/ 1529715 w 2663189"/>
                  <a:gd name="connsiteY47" fmla="*/ 62865 h 1398270"/>
                  <a:gd name="connsiteX48" fmla="*/ 1528763 w 2663189"/>
                  <a:gd name="connsiteY48" fmla="*/ 62865 h 1398270"/>
                  <a:gd name="connsiteX49" fmla="*/ 1528763 w 2663189"/>
                  <a:gd name="connsiteY49" fmla="*/ 62865 h 1398270"/>
                  <a:gd name="connsiteX50" fmla="*/ 1528763 w 2663189"/>
                  <a:gd name="connsiteY50" fmla="*/ 62865 h 1398270"/>
                  <a:gd name="connsiteX51" fmla="*/ 1530667 w 2663189"/>
                  <a:gd name="connsiteY51" fmla="*/ 63818 h 1398270"/>
                  <a:gd name="connsiteX52" fmla="*/ 1530667 w 2663189"/>
                  <a:gd name="connsiteY52" fmla="*/ 62865 h 1398270"/>
                  <a:gd name="connsiteX53" fmla="*/ 1494473 w 2663189"/>
                  <a:gd name="connsiteY53" fmla="*/ 64770 h 1398270"/>
                  <a:gd name="connsiteX54" fmla="*/ 1477328 w 2663189"/>
                  <a:gd name="connsiteY54" fmla="*/ 65723 h 1398270"/>
                  <a:gd name="connsiteX55" fmla="*/ 1468755 w 2663189"/>
                  <a:gd name="connsiteY55" fmla="*/ 66675 h 1398270"/>
                  <a:gd name="connsiteX56" fmla="*/ 1463992 w 2663189"/>
                  <a:gd name="connsiteY56" fmla="*/ 66675 h 1398270"/>
                  <a:gd name="connsiteX57" fmla="*/ 1458278 w 2663189"/>
                  <a:gd name="connsiteY57" fmla="*/ 67628 h 1398270"/>
                  <a:gd name="connsiteX58" fmla="*/ 1463992 w 2663189"/>
                  <a:gd name="connsiteY58" fmla="*/ 67628 h 1398270"/>
                  <a:gd name="connsiteX59" fmla="*/ 1467803 w 2663189"/>
                  <a:gd name="connsiteY59" fmla="*/ 67628 h 1398270"/>
                  <a:gd name="connsiteX60" fmla="*/ 1476375 w 2663189"/>
                  <a:gd name="connsiteY60" fmla="*/ 67628 h 1398270"/>
                  <a:gd name="connsiteX61" fmla="*/ 1504950 w 2663189"/>
                  <a:gd name="connsiteY61" fmla="*/ 67628 h 1398270"/>
                  <a:gd name="connsiteX62" fmla="*/ 1483042 w 2663189"/>
                  <a:gd name="connsiteY62" fmla="*/ 70485 h 1398270"/>
                  <a:gd name="connsiteX63" fmla="*/ 1468755 w 2663189"/>
                  <a:gd name="connsiteY63" fmla="*/ 72390 h 1398270"/>
                  <a:gd name="connsiteX64" fmla="*/ 1464945 w 2663189"/>
                  <a:gd name="connsiteY64" fmla="*/ 73343 h 1398270"/>
                  <a:gd name="connsiteX65" fmla="*/ 1463040 w 2663189"/>
                  <a:gd name="connsiteY65" fmla="*/ 73343 h 1398270"/>
                  <a:gd name="connsiteX66" fmla="*/ 1462088 w 2663189"/>
                  <a:gd name="connsiteY66" fmla="*/ 74295 h 1398270"/>
                  <a:gd name="connsiteX67" fmla="*/ 1463992 w 2663189"/>
                  <a:gd name="connsiteY67" fmla="*/ 74295 h 1398270"/>
                  <a:gd name="connsiteX68" fmla="*/ 1463040 w 2663189"/>
                  <a:gd name="connsiteY68" fmla="*/ 74295 h 1398270"/>
                  <a:gd name="connsiteX69" fmla="*/ 1461135 w 2663189"/>
                  <a:gd name="connsiteY69" fmla="*/ 74295 h 1398270"/>
                  <a:gd name="connsiteX70" fmla="*/ 1430655 w 2663189"/>
                  <a:gd name="connsiteY70" fmla="*/ 75248 h 1398270"/>
                  <a:gd name="connsiteX71" fmla="*/ 1404938 w 2663189"/>
                  <a:gd name="connsiteY71" fmla="*/ 71438 h 1398270"/>
                  <a:gd name="connsiteX72" fmla="*/ 1403033 w 2663189"/>
                  <a:gd name="connsiteY72" fmla="*/ 74295 h 1398270"/>
                  <a:gd name="connsiteX73" fmla="*/ 1302067 w 2663189"/>
                  <a:gd name="connsiteY73" fmla="*/ 80963 h 1398270"/>
                  <a:gd name="connsiteX74" fmla="*/ 1305878 w 2663189"/>
                  <a:gd name="connsiteY74" fmla="*/ 79058 h 1398270"/>
                  <a:gd name="connsiteX75" fmla="*/ 1204913 w 2663189"/>
                  <a:gd name="connsiteY75" fmla="*/ 86678 h 1398270"/>
                  <a:gd name="connsiteX76" fmla="*/ 1203008 w 2663189"/>
                  <a:gd name="connsiteY76" fmla="*/ 86678 h 1398270"/>
                  <a:gd name="connsiteX77" fmla="*/ 1202055 w 2663189"/>
                  <a:gd name="connsiteY77" fmla="*/ 85725 h 1398270"/>
                  <a:gd name="connsiteX78" fmla="*/ 1202055 w 2663189"/>
                  <a:gd name="connsiteY78" fmla="*/ 85725 h 1398270"/>
                  <a:gd name="connsiteX79" fmla="*/ 1217295 w 2663189"/>
                  <a:gd name="connsiteY79" fmla="*/ 82868 h 1398270"/>
                  <a:gd name="connsiteX80" fmla="*/ 1243013 w 2663189"/>
                  <a:gd name="connsiteY80" fmla="*/ 80010 h 1398270"/>
                  <a:gd name="connsiteX81" fmla="*/ 1221105 w 2663189"/>
                  <a:gd name="connsiteY81" fmla="*/ 80963 h 1398270"/>
                  <a:gd name="connsiteX82" fmla="*/ 1209675 w 2663189"/>
                  <a:gd name="connsiteY82" fmla="*/ 81915 h 1398270"/>
                  <a:gd name="connsiteX83" fmla="*/ 1200150 w 2663189"/>
                  <a:gd name="connsiteY83" fmla="*/ 83820 h 1398270"/>
                  <a:gd name="connsiteX84" fmla="*/ 1200150 w 2663189"/>
                  <a:gd name="connsiteY84" fmla="*/ 83820 h 1398270"/>
                  <a:gd name="connsiteX85" fmla="*/ 1198245 w 2663189"/>
                  <a:gd name="connsiteY85" fmla="*/ 83820 h 1398270"/>
                  <a:gd name="connsiteX86" fmla="*/ 1194435 w 2663189"/>
                  <a:gd name="connsiteY86" fmla="*/ 83820 h 1398270"/>
                  <a:gd name="connsiteX87" fmla="*/ 1187767 w 2663189"/>
                  <a:gd name="connsiteY87" fmla="*/ 83820 h 1398270"/>
                  <a:gd name="connsiteX88" fmla="*/ 1174433 w 2663189"/>
                  <a:gd name="connsiteY88" fmla="*/ 83820 h 1398270"/>
                  <a:gd name="connsiteX89" fmla="*/ 1147763 w 2663189"/>
                  <a:gd name="connsiteY89" fmla="*/ 84773 h 1398270"/>
                  <a:gd name="connsiteX90" fmla="*/ 1097280 w 2663189"/>
                  <a:gd name="connsiteY90" fmla="*/ 86678 h 1398270"/>
                  <a:gd name="connsiteX91" fmla="*/ 1172528 w 2663189"/>
                  <a:gd name="connsiteY91" fmla="*/ 81915 h 1398270"/>
                  <a:gd name="connsiteX92" fmla="*/ 1081088 w 2663189"/>
                  <a:gd name="connsiteY92" fmla="*/ 82868 h 1398270"/>
                  <a:gd name="connsiteX93" fmla="*/ 1072515 w 2663189"/>
                  <a:gd name="connsiteY93" fmla="*/ 83820 h 1398270"/>
                  <a:gd name="connsiteX94" fmla="*/ 1077278 w 2663189"/>
                  <a:gd name="connsiteY94" fmla="*/ 83820 h 1398270"/>
                  <a:gd name="connsiteX95" fmla="*/ 1064895 w 2663189"/>
                  <a:gd name="connsiteY95" fmla="*/ 84773 h 1398270"/>
                  <a:gd name="connsiteX96" fmla="*/ 1063942 w 2663189"/>
                  <a:gd name="connsiteY96" fmla="*/ 84773 h 1398270"/>
                  <a:gd name="connsiteX97" fmla="*/ 1063942 w 2663189"/>
                  <a:gd name="connsiteY97" fmla="*/ 84773 h 1398270"/>
                  <a:gd name="connsiteX98" fmla="*/ 1063942 w 2663189"/>
                  <a:gd name="connsiteY98" fmla="*/ 84773 h 1398270"/>
                  <a:gd name="connsiteX99" fmla="*/ 1063942 w 2663189"/>
                  <a:gd name="connsiteY99" fmla="*/ 84773 h 1398270"/>
                  <a:gd name="connsiteX100" fmla="*/ 1063942 w 2663189"/>
                  <a:gd name="connsiteY100" fmla="*/ 84773 h 1398270"/>
                  <a:gd name="connsiteX101" fmla="*/ 1063942 w 2663189"/>
                  <a:gd name="connsiteY101" fmla="*/ 84773 h 1398270"/>
                  <a:gd name="connsiteX102" fmla="*/ 1063942 w 2663189"/>
                  <a:gd name="connsiteY102" fmla="*/ 84773 h 1398270"/>
                  <a:gd name="connsiteX103" fmla="*/ 1063942 w 2663189"/>
                  <a:gd name="connsiteY103" fmla="*/ 84773 h 1398270"/>
                  <a:gd name="connsiteX104" fmla="*/ 1063942 w 2663189"/>
                  <a:gd name="connsiteY104" fmla="*/ 84773 h 1398270"/>
                  <a:gd name="connsiteX105" fmla="*/ 1063942 w 2663189"/>
                  <a:gd name="connsiteY105" fmla="*/ 84773 h 1398270"/>
                  <a:gd name="connsiteX106" fmla="*/ 1063942 w 2663189"/>
                  <a:gd name="connsiteY106" fmla="*/ 84773 h 1398270"/>
                  <a:gd name="connsiteX107" fmla="*/ 1063942 w 2663189"/>
                  <a:gd name="connsiteY107" fmla="*/ 84773 h 1398270"/>
                  <a:gd name="connsiteX108" fmla="*/ 1063942 w 2663189"/>
                  <a:gd name="connsiteY108" fmla="*/ 84773 h 1398270"/>
                  <a:gd name="connsiteX109" fmla="*/ 1063942 w 2663189"/>
                  <a:gd name="connsiteY109" fmla="*/ 84773 h 1398270"/>
                  <a:gd name="connsiteX110" fmla="*/ 1062990 w 2663189"/>
                  <a:gd name="connsiteY110" fmla="*/ 84773 h 1398270"/>
                  <a:gd name="connsiteX111" fmla="*/ 1062038 w 2663189"/>
                  <a:gd name="connsiteY111" fmla="*/ 84773 h 1398270"/>
                  <a:gd name="connsiteX112" fmla="*/ 1053465 w 2663189"/>
                  <a:gd name="connsiteY112" fmla="*/ 83820 h 1398270"/>
                  <a:gd name="connsiteX113" fmla="*/ 1046798 w 2663189"/>
                  <a:gd name="connsiteY113" fmla="*/ 83820 h 1398270"/>
                  <a:gd name="connsiteX114" fmla="*/ 1046798 w 2663189"/>
                  <a:gd name="connsiteY114" fmla="*/ 83820 h 1398270"/>
                  <a:gd name="connsiteX115" fmla="*/ 1047750 w 2663189"/>
                  <a:gd name="connsiteY115" fmla="*/ 83820 h 1398270"/>
                  <a:gd name="connsiteX116" fmla="*/ 1056323 w 2663189"/>
                  <a:gd name="connsiteY116" fmla="*/ 84773 h 1398270"/>
                  <a:gd name="connsiteX117" fmla="*/ 1061085 w 2663189"/>
                  <a:gd name="connsiteY117" fmla="*/ 84773 h 1398270"/>
                  <a:gd name="connsiteX118" fmla="*/ 1052513 w 2663189"/>
                  <a:gd name="connsiteY118" fmla="*/ 84773 h 1398270"/>
                  <a:gd name="connsiteX119" fmla="*/ 1046798 w 2663189"/>
                  <a:gd name="connsiteY119" fmla="*/ 84773 h 1398270"/>
                  <a:gd name="connsiteX120" fmla="*/ 1046798 w 2663189"/>
                  <a:gd name="connsiteY120" fmla="*/ 84773 h 1398270"/>
                  <a:gd name="connsiteX121" fmla="*/ 1046798 w 2663189"/>
                  <a:gd name="connsiteY121" fmla="*/ 84773 h 1398270"/>
                  <a:gd name="connsiteX122" fmla="*/ 1046798 w 2663189"/>
                  <a:gd name="connsiteY122" fmla="*/ 84773 h 1398270"/>
                  <a:gd name="connsiteX123" fmla="*/ 1046798 w 2663189"/>
                  <a:gd name="connsiteY123" fmla="*/ 84773 h 1398270"/>
                  <a:gd name="connsiteX124" fmla="*/ 1046798 w 2663189"/>
                  <a:gd name="connsiteY124" fmla="*/ 84773 h 1398270"/>
                  <a:gd name="connsiteX125" fmla="*/ 1046798 w 2663189"/>
                  <a:gd name="connsiteY125" fmla="*/ 84773 h 1398270"/>
                  <a:gd name="connsiteX126" fmla="*/ 1046798 w 2663189"/>
                  <a:gd name="connsiteY126" fmla="*/ 84773 h 1398270"/>
                  <a:gd name="connsiteX127" fmla="*/ 1046798 w 2663189"/>
                  <a:gd name="connsiteY127" fmla="*/ 84773 h 1398270"/>
                  <a:gd name="connsiteX128" fmla="*/ 1046798 w 2663189"/>
                  <a:gd name="connsiteY128" fmla="*/ 84773 h 1398270"/>
                  <a:gd name="connsiteX129" fmla="*/ 1046798 w 2663189"/>
                  <a:gd name="connsiteY129" fmla="*/ 84773 h 1398270"/>
                  <a:gd name="connsiteX130" fmla="*/ 1046798 w 2663189"/>
                  <a:gd name="connsiteY130" fmla="*/ 84773 h 1398270"/>
                  <a:gd name="connsiteX131" fmla="*/ 1046798 w 2663189"/>
                  <a:gd name="connsiteY131" fmla="*/ 84773 h 1398270"/>
                  <a:gd name="connsiteX132" fmla="*/ 1046798 w 2663189"/>
                  <a:gd name="connsiteY132" fmla="*/ 84773 h 1398270"/>
                  <a:gd name="connsiteX133" fmla="*/ 1046798 w 2663189"/>
                  <a:gd name="connsiteY133" fmla="*/ 84773 h 1398270"/>
                  <a:gd name="connsiteX134" fmla="*/ 1046798 w 2663189"/>
                  <a:gd name="connsiteY134" fmla="*/ 84773 h 1398270"/>
                  <a:gd name="connsiteX135" fmla="*/ 1046798 w 2663189"/>
                  <a:gd name="connsiteY135" fmla="*/ 84773 h 1398270"/>
                  <a:gd name="connsiteX136" fmla="*/ 1046798 w 2663189"/>
                  <a:gd name="connsiteY136" fmla="*/ 84773 h 1398270"/>
                  <a:gd name="connsiteX137" fmla="*/ 1046798 w 2663189"/>
                  <a:gd name="connsiteY137" fmla="*/ 84773 h 1398270"/>
                  <a:gd name="connsiteX138" fmla="*/ 1046798 w 2663189"/>
                  <a:gd name="connsiteY138" fmla="*/ 84773 h 1398270"/>
                  <a:gd name="connsiteX139" fmla="*/ 1046798 w 2663189"/>
                  <a:gd name="connsiteY139" fmla="*/ 84773 h 1398270"/>
                  <a:gd name="connsiteX140" fmla="*/ 1046798 w 2663189"/>
                  <a:gd name="connsiteY140" fmla="*/ 84773 h 1398270"/>
                  <a:gd name="connsiteX141" fmla="*/ 1046798 w 2663189"/>
                  <a:gd name="connsiteY141" fmla="*/ 84773 h 1398270"/>
                  <a:gd name="connsiteX142" fmla="*/ 1046798 w 2663189"/>
                  <a:gd name="connsiteY142" fmla="*/ 84773 h 1398270"/>
                  <a:gd name="connsiteX143" fmla="*/ 1046798 w 2663189"/>
                  <a:gd name="connsiteY143" fmla="*/ 84773 h 1398270"/>
                  <a:gd name="connsiteX144" fmla="*/ 1045845 w 2663189"/>
                  <a:gd name="connsiteY144" fmla="*/ 87630 h 1398270"/>
                  <a:gd name="connsiteX145" fmla="*/ 1044892 w 2663189"/>
                  <a:gd name="connsiteY145" fmla="*/ 89535 h 1398270"/>
                  <a:gd name="connsiteX146" fmla="*/ 1044892 w 2663189"/>
                  <a:gd name="connsiteY146" fmla="*/ 89535 h 1398270"/>
                  <a:gd name="connsiteX147" fmla="*/ 1044892 w 2663189"/>
                  <a:gd name="connsiteY147" fmla="*/ 89535 h 1398270"/>
                  <a:gd name="connsiteX148" fmla="*/ 1044892 w 2663189"/>
                  <a:gd name="connsiteY148" fmla="*/ 89535 h 1398270"/>
                  <a:gd name="connsiteX149" fmla="*/ 1044892 w 2663189"/>
                  <a:gd name="connsiteY149" fmla="*/ 89535 h 1398270"/>
                  <a:gd name="connsiteX150" fmla="*/ 1044892 w 2663189"/>
                  <a:gd name="connsiteY150" fmla="*/ 89535 h 1398270"/>
                  <a:gd name="connsiteX151" fmla="*/ 1044892 w 2663189"/>
                  <a:gd name="connsiteY151" fmla="*/ 89535 h 1398270"/>
                  <a:gd name="connsiteX152" fmla="*/ 1044892 w 2663189"/>
                  <a:gd name="connsiteY152" fmla="*/ 89535 h 1398270"/>
                  <a:gd name="connsiteX153" fmla="*/ 1044892 w 2663189"/>
                  <a:gd name="connsiteY153" fmla="*/ 89535 h 1398270"/>
                  <a:gd name="connsiteX154" fmla="*/ 1044892 w 2663189"/>
                  <a:gd name="connsiteY154" fmla="*/ 89535 h 1398270"/>
                  <a:gd name="connsiteX155" fmla="*/ 1046798 w 2663189"/>
                  <a:gd name="connsiteY155" fmla="*/ 85725 h 1398270"/>
                  <a:gd name="connsiteX156" fmla="*/ 1046798 w 2663189"/>
                  <a:gd name="connsiteY156" fmla="*/ 85725 h 1398270"/>
                  <a:gd name="connsiteX157" fmla="*/ 1046798 w 2663189"/>
                  <a:gd name="connsiteY157" fmla="*/ 85725 h 1398270"/>
                  <a:gd name="connsiteX158" fmla="*/ 1046798 w 2663189"/>
                  <a:gd name="connsiteY158" fmla="*/ 85725 h 1398270"/>
                  <a:gd name="connsiteX159" fmla="*/ 1046798 w 2663189"/>
                  <a:gd name="connsiteY159" fmla="*/ 85725 h 1398270"/>
                  <a:gd name="connsiteX160" fmla="*/ 1046798 w 2663189"/>
                  <a:gd name="connsiteY160" fmla="*/ 85725 h 1398270"/>
                  <a:gd name="connsiteX161" fmla="*/ 1043940 w 2663189"/>
                  <a:gd name="connsiteY161" fmla="*/ 85725 h 1398270"/>
                  <a:gd name="connsiteX162" fmla="*/ 1043940 w 2663189"/>
                  <a:gd name="connsiteY162" fmla="*/ 85725 h 1398270"/>
                  <a:gd name="connsiteX163" fmla="*/ 1043940 w 2663189"/>
                  <a:gd name="connsiteY163" fmla="*/ 85725 h 1398270"/>
                  <a:gd name="connsiteX164" fmla="*/ 1043940 w 2663189"/>
                  <a:gd name="connsiteY164" fmla="*/ 85725 h 1398270"/>
                  <a:gd name="connsiteX165" fmla="*/ 1046798 w 2663189"/>
                  <a:gd name="connsiteY165" fmla="*/ 85725 h 1398270"/>
                  <a:gd name="connsiteX166" fmla="*/ 1046798 w 2663189"/>
                  <a:gd name="connsiteY166" fmla="*/ 85725 h 1398270"/>
                  <a:gd name="connsiteX167" fmla="*/ 1045845 w 2663189"/>
                  <a:gd name="connsiteY167" fmla="*/ 85725 h 1398270"/>
                  <a:gd name="connsiteX168" fmla="*/ 1043940 w 2663189"/>
                  <a:gd name="connsiteY168" fmla="*/ 85725 h 1398270"/>
                  <a:gd name="connsiteX169" fmla="*/ 1043940 w 2663189"/>
                  <a:gd name="connsiteY169" fmla="*/ 85725 h 1398270"/>
                  <a:gd name="connsiteX170" fmla="*/ 1043940 w 2663189"/>
                  <a:gd name="connsiteY170" fmla="*/ 85725 h 1398270"/>
                  <a:gd name="connsiteX171" fmla="*/ 1043940 w 2663189"/>
                  <a:gd name="connsiteY171" fmla="*/ 85725 h 1398270"/>
                  <a:gd name="connsiteX172" fmla="*/ 1043940 w 2663189"/>
                  <a:gd name="connsiteY172" fmla="*/ 85725 h 1398270"/>
                  <a:gd name="connsiteX173" fmla="*/ 1043940 w 2663189"/>
                  <a:gd name="connsiteY173" fmla="*/ 85725 h 1398270"/>
                  <a:gd name="connsiteX174" fmla="*/ 1043940 w 2663189"/>
                  <a:gd name="connsiteY174" fmla="*/ 85725 h 1398270"/>
                  <a:gd name="connsiteX175" fmla="*/ 1043940 w 2663189"/>
                  <a:gd name="connsiteY175" fmla="*/ 85725 h 1398270"/>
                  <a:gd name="connsiteX176" fmla="*/ 1043940 w 2663189"/>
                  <a:gd name="connsiteY176" fmla="*/ 85725 h 1398270"/>
                  <a:gd name="connsiteX177" fmla="*/ 1043940 w 2663189"/>
                  <a:gd name="connsiteY177" fmla="*/ 85725 h 1398270"/>
                  <a:gd name="connsiteX178" fmla="*/ 1043940 w 2663189"/>
                  <a:gd name="connsiteY178" fmla="*/ 85725 h 1398270"/>
                  <a:gd name="connsiteX179" fmla="*/ 1043940 w 2663189"/>
                  <a:gd name="connsiteY179" fmla="*/ 85725 h 1398270"/>
                  <a:gd name="connsiteX180" fmla="*/ 1043940 w 2663189"/>
                  <a:gd name="connsiteY180" fmla="*/ 85725 h 1398270"/>
                  <a:gd name="connsiteX181" fmla="*/ 1043940 w 2663189"/>
                  <a:gd name="connsiteY181" fmla="*/ 85725 h 1398270"/>
                  <a:gd name="connsiteX182" fmla="*/ 1043940 w 2663189"/>
                  <a:gd name="connsiteY182" fmla="*/ 85725 h 1398270"/>
                  <a:gd name="connsiteX183" fmla="*/ 1043940 w 2663189"/>
                  <a:gd name="connsiteY183" fmla="*/ 86678 h 1398270"/>
                  <a:gd name="connsiteX184" fmla="*/ 1043940 w 2663189"/>
                  <a:gd name="connsiteY184" fmla="*/ 86678 h 1398270"/>
                  <a:gd name="connsiteX185" fmla="*/ 1043940 w 2663189"/>
                  <a:gd name="connsiteY185" fmla="*/ 86678 h 1398270"/>
                  <a:gd name="connsiteX186" fmla="*/ 1043940 w 2663189"/>
                  <a:gd name="connsiteY186" fmla="*/ 86678 h 1398270"/>
                  <a:gd name="connsiteX187" fmla="*/ 1043940 w 2663189"/>
                  <a:gd name="connsiteY187" fmla="*/ 87630 h 1398270"/>
                  <a:gd name="connsiteX188" fmla="*/ 1043940 w 2663189"/>
                  <a:gd name="connsiteY188" fmla="*/ 87630 h 1398270"/>
                  <a:gd name="connsiteX189" fmla="*/ 1043940 w 2663189"/>
                  <a:gd name="connsiteY189" fmla="*/ 87630 h 1398270"/>
                  <a:gd name="connsiteX190" fmla="*/ 1043940 w 2663189"/>
                  <a:gd name="connsiteY190" fmla="*/ 87630 h 1398270"/>
                  <a:gd name="connsiteX191" fmla="*/ 1042035 w 2663189"/>
                  <a:gd name="connsiteY191" fmla="*/ 83820 h 1398270"/>
                  <a:gd name="connsiteX192" fmla="*/ 1006792 w 2663189"/>
                  <a:gd name="connsiteY192" fmla="*/ 84773 h 1398270"/>
                  <a:gd name="connsiteX193" fmla="*/ 1029653 w 2663189"/>
                  <a:gd name="connsiteY193" fmla="*/ 84773 h 1398270"/>
                  <a:gd name="connsiteX194" fmla="*/ 1000125 w 2663189"/>
                  <a:gd name="connsiteY194" fmla="*/ 88583 h 1398270"/>
                  <a:gd name="connsiteX195" fmla="*/ 984885 w 2663189"/>
                  <a:gd name="connsiteY195" fmla="*/ 90488 h 1398270"/>
                  <a:gd name="connsiteX196" fmla="*/ 977265 w 2663189"/>
                  <a:gd name="connsiteY196" fmla="*/ 91440 h 1398270"/>
                  <a:gd name="connsiteX197" fmla="*/ 973455 w 2663189"/>
                  <a:gd name="connsiteY197" fmla="*/ 92393 h 1398270"/>
                  <a:gd name="connsiteX198" fmla="*/ 970598 w 2663189"/>
                  <a:gd name="connsiteY198" fmla="*/ 93345 h 1398270"/>
                  <a:gd name="connsiteX199" fmla="*/ 969645 w 2663189"/>
                  <a:gd name="connsiteY199" fmla="*/ 94298 h 1398270"/>
                  <a:gd name="connsiteX200" fmla="*/ 899160 w 2663189"/>
                  <a:gd name="connsiteY200" fmla="*/ 95250 h 1398270"/>
                  <a:gd name="connsiteX201" fmla="*/ 816292 w 2663189"/>
                  <a:gd name="connsiteY201" fmla="*/ 100965 h 1398270"/>
                  <a:gd name="connsiteX202" fmla="*/ 835342 w 2663189"/>
                  <a:gd name="connsiteY202" fmla="*/ 94298 h 1398270"/>
                  <a:gd name="connsiteX203" fmla="*/ 801053 w 2663189"/>
                  <a:gd name="connsiteY203" fmla="*/ 93345 h 1398270"/>
                  <a:gd name="connsiteX204" fmla="*/ 790575 w 2663189"/>
                  <a:gd name="connsiteY204" fmla="*/ 91440 h 1398270"/>
                  <a:gd name="connsiteX205" fmla="*/ 776287 w 2663189"/>
                  <a:gd name="connsiteY205" fmla="*/ 90488 h 1398270"/>
                  <a:gd name="connsiteX206" fmla="*/ 770573 w 2663189"/>
                  <a:gd name="connsiteY206" fmla="*/ 90488 h 1398270"/>
                  <a:gd name="connsiteX207" fmla="*/ 766762 w 2663189"/>
                  <a:gd name="connsiteY207" fmla="*/ 90488 h 1398270"/>
                  <a:gd name="connsiteX208" fmla="*/ 760095 w 2663189"/>
                  <a:gd name="connsiteY208" fmla="*/ 90488 h 1398270"/>
                  <a:gd name="connsiteX209" fmla="*/ 732473 w 2663189"/>
                  <a:gd name="connsiteY209" fmla="*/ 91440 h 1398270"/>
                  <a:gd name="connsiteX210" fmla="*/ 662940 w 2663189"/>
                  <a:gd name="connsiteY210" fmla="*/ 95250 h 1398270"/>
                  <a:gd name="connsiteX211" fmla="*/ 627698 w 2663189"/>
                  <a:gd name="connsiteY211" fmla="*/ 93345 h 1398270"/>
                  <a:gd name="connsiteX212" fmla="*/ 636270 w 2663189"/>
                  <a:gd name="connsiteY212" fmla="*/ 96203 h 1398270"/>
                  <a:gd name="connsiteX213" fmla="*/ 544830 w 2663189"/>
                  <a:gd name="connsiteY213" fmla="*/ 100013 h 1398270"/>
                  <a:gd name="connsiteX214" fmla="*/ 544830 w 2663189"/>
                  <a:gd name="connsiteY214" fmla="*/ 100013 h 1398270"/>
                  <a:gd name="connsiteX215" fmla="*/ 541973 w 2663189"/>
                  <a:gd name="connsiteY215" fmla="*/ 97155 h 1398270"/>
                  <a:gd name="connsiteX216" fmla="*/ 538162 w 2663189"/>
                  <a:gd name="connsiteY216" fmla="*/ 97155 h 1398270"/>
                  <a:gd name="connsiteX217" fmla="*/ 490537 w 2663189"/>
                  <a:gd name="connsiteY217" fmla="*/ 100965 h 1398270"/>
                  <a:gd name="connsiteX218" fmla="*/ 418147 w 2663189"/>
                  <a:gd name="connsiteY218" fmla="*/ 102870 h 1398270"/>
                  <a:gd name="connsiteX219" fmla="*/ 419100 w 2663189"/>
                  <a:gd name="connsiteY219" fmla="*/ 107633 h 1398270"/>
                  <a:gd name="connsiteX220" fmla="*/ 370522 w 2663189"/>
                  <a:gd name="connsiteY220" fmla="*/ 111443 h 1398270"/>
                  <a:gd name="connsiteX221" fmla="*/ 343853 w 2663189"/>
                  <a:gd name="connsiteY221" fmla="*/ 112395 h 1398270"/>
                  <a:gd name="connsiteX222" fmla="*/ 351472 w 2663189"/>
                  <a:gd name="connsiteY222" fmla="*/ 110490 h 1398270"/>
                  <a:gd name="connsiteX223" fmla="*/ 376237 w 2663189"/>
                  <a:gd name="connsiteY223" fmla="*/ 108585 h 1398270"/>
                  <a:gd name="connsiteX224" fmla="*/ 305753 w 2663189"/>
                  <a:gd name="connsiteY224" fmla="*/ 109538 h 1398270"/>
                  <a:gd name="connsiteX225" fmla="*/ 287655 w 2663189"/>
                  <a:gd name="connsiteY225" fmla="*/ 109538 h 1398270"/>
                  <a:gd name="connsiteX226" fmla="*/ 287655 w 2663189"/>
                  <a:gd name="connsiteY226" fmla="*/ 109538 h 1398270"/>
                  <a:gd name="connsiteX227" fmla="*/ 285750 w 2663189"/>
                  <a:gd name="connsiteY227" fmla="*/ 107633 h 1398270"/>
                  <a:gd name="connsiteX228" fmla="*/ 280987 w 2663189"/>
                  <a:gd name="connsiteY228" fmla="*/ 104775 h 1398270"/>
                  <a:gd name="connsiteX229" fmla="*/ 280987 w 2663189"/>
                  <a:gd name="connsiteY229" fmla="*/ 105728 h 1398270"/>
                  <a:gd name="connsiteX230" fmla="*/ 284797 w 2663189"/>
                  <a:gd name="connsiteY230" fmla="*/ 106680 h 1398270"/>
                  <a:gd name="connsiteX231" fmla="*/ 286703 w 2663189"/>
                  <a:gd name="connsiteY231" fmla="*/ 107633 h 1398270"/>
                  <a:gd name="connsiteX232" fmla="*/ 287655 w 2663189"/>
                  <a:gd name="connsiteY232" fmla="*/ 108585 h 1398270"/>
                  <a:gd name="connsiteX233" fmla="*/ 286703 w 2663189"/>
                  <a:gd name="connsiteY233" fmla="*/ 108585 h 1398270"/>
                  <a:gd name="connsiteX234" fmla="*/ 284797 w 2663189"/>
                  <a:gd name="connsiteY234" fmla="*/ 107633 h 1398270"/>
                  <a:gd name="connsiteX235" fmla="*/ 280035 w 2663189"/>
                  <a:gd name="connsiteY235" fmla="*/ 105728 h 1398270"/>
                  <a:gd name="connsiteX236" fmla="*/ 272415 w 2663189"/>
                  <a:gd name="connsiteY236" fmla="*/ 103823 h 1398270"/>
                  <a:gd name="connsiteX237" fmla="*/ 248603 w 2663189"/>
                  <a:gd name="connsiteY237" fmla="*/ 105728 h 1398270"/>
                  <a:gd name="connsiteX238" fmla="*/ 212408 w 2663189"/>
                  <a:gd name="connsiteY238" fmla="*/ 105728 h 1398270"/>
                  <a:gd name="connsiteX239" fmla="*/ 227647 w 2663189"/>
                  <a:gd name="connsiteY239" fmla="*/ 103823 h 1398270"/>
                  <a:gd name="connsiteX240" fmla="*/ 238125 w 2663189"/>
                  <a:gd name="connsiteY240" fmla="*/ 102870 h 1398270"/>
                  <a:gd name="connsiteX241" fmla="*/ 243840 w 2663189"/>
                  <a:gd name="connsiteY241" fmla="*/ 101918 h 1398270"/>
                  <a:gd name="connsiteX242" fmla="*/ 253365 w 2663189"/>
                  <a:gd name="connsiteY242" fmla="*/ 100965 h 1398270"/>
                  <a:gd name="connsiteX243" fmla="*/ 111443 w 2663189"/>
                  <a:gd name="connsiteY243" fmla="*/ 106680 h 1398270"/>
                  <a:gd name="connsiteX244" fmla="*/ 156210 w 2663189"/>
                  <a:gd name="connsiteY244" fmla="*/ 101918 h 1398270"/>
                  <a:gd name="connsiteX245" fmla="*/ 5715 w 2663189"/>
                  <a:gd name="connsiteY245" fmla="*/ 107633 h 1398270"/>
                  <a:gd name="connsiteX246" fmla="*/ 4763 w 2663189"/>
                  <a:gd name="connsiteY246" fmla="*/ 103823 h 1398270"/>
                  <a:gd name="connsiteX247" fmla="*/ 19050 w 2663189"/>
                  <a:gd name="connsiteY247" fmla="*/ 102870 h 1398270"/>
                  <a:gd name="connsiteX248" fmla="*/ 4763 w 2663189"/>
                  <a:gd name="connsiteY248" fmla="*/ 102870 h 1398270"/>
                  <a:gd name="connsiteX249" fmla="*/ 4763 w 2663189"/>
                  <a:gd name="connsiteY249" fmla="*/ 102870 h 1398270"/>
                  <a:gd name="connsiteX250" fmla="*/ 2857 w 2663189"/>
                  <a:gd name="connsiteY250" fmla="*/ 102870 h 1398270"/>
                  <a:gd name="connsiteX251" fmla="*/ 2857 w 2663189"/>
                  <a:gd name="connsiteY251" fmla="*/ 105728 h 1398270"/>
                  <a:gd name="connsiteX252" fmla="*/ 4763 w 2663189"/>
                  <a:gd name="connsiteY252" fmla="*/ 104775 h 1398270"/>
                  <a:gd name="connsiteX253" fmla="*/ 4763 w 2663189"/>
                  <a:gd name="connsiteY253" fmla="*/ 107633 h 1398270"/>
                  <a:gd name="connsiteX254" fmla="*/ 2857 w 2663189"/>
                  <a:gd name="connsiteY254" fmla="*/ 107633 h 1398270"/>
                  <a:gd name="connsiteX255" fmla="*/ 2857 w 2663189"/>
                  <a:gd name="connsiteY255" fmla="*/ 107633 h 1398270"/>
                  <a:gd name="connsiteX256" fmla="*/ 4763 w 2663189"/>
                  <a:gd name="connsiteY256" fmla="*/ 107633 h 1398270"/>
                  <a:gd name="connsiteX257" fmla="*/ 4763 w 2663189"/>
                  <a:gd name="connsiteY257" fmla="*/ 111443 h 1398270"/>
                  <a:gd name="connsiteX258" fmla="*/ 2857 w 2663189"/>
                  <a:gd name="connsiteY258" fmla="*/ 111443 h 1398270"/>
                  <a:gd name="connsiteX259" fmla="*/ 10477 w 2663189"/>
                  <a:gd name="connsiteY259" fmla="*/ 209550 h 1398270"/>
                  <a:gd name="connsiteX260" fmla="*/ 2572703 w 2663189"/>
                  <a:gd name="connsiteY260" fmla="*/ 126683 h 1398270"/>
                  <a:gd name="connsiteX261" fmla="*/ 2573655 w 2663189"/>
                  <a:gd name="connsiteY261" fmla="*/ 146685 h 1398270"/>
                  <a:gd name="connsiteX262" fmla="*/ 184785 w 2663189"/>
                  <a:gd name="connsiteY262" fmla="*/ 230505 h 1398270"/>
                  <a:gd name="connsiteX263" fmla="*/ 11430 w 2663189"/>
                  <a:gd name="connsiteY263" fmla="*/ 230505 h 1398270"/>
                  <a:gd name="connsiteX264" fmla="*/ 22860 w 2663189"/>
                  <a:gd name="connsiteY264" fmla="*/ 417195 h 1398270"/>
                  <a:gd name="connsiteX265" fmla="*/ 2591753 w 2663189"/>
                  <a:gd name="connsiteY265" fmla="*/ 353378 h 1398270"/>
                  <a:gd name="connsiteX266" fmla="*/ 2592705 w 2663189"/>
                  <a:gd name="connsiteY266" fmla="*/ 373380 h 1398270"/>
                  <a:gd name="connsiteX267" fmla="*/ 453390 w 2663189"/>
                  <a:gd name="connsiteY267" fmla="*/ 440055 h 1398270"/>
                  <a:gd name="connsiteX268" fmla="*/ 23813 w 2663189"/>
                  <a:gd name="connsiteY268" fmla="*/ 437198 h 1398270"/>
                  <a:gd name="connsiteX269" fmla="*/ 32385 w 2663189"/>
                  <a:gd name="connsiteY269" fmla="*/ 624840 h 1398270"/>
                  <a:gd name="connsiteX270" fmla="*/ 2608898 w 2663189"/>
                  <a:gd name="connsiteY270" fmla="*/ 580073 h 1398270"/>
                  <a:gd name="connsiteX271" fmla="*/ 2609850 w 2663189"/>
                  <a:gd name="connsiteY271" fmla="*/ 600075 h 1398270"/>
                  <a:gd name="connsiteX272" fmla="*/ 723900 w 2663189"/>
                  <a:gd name="connsiteY272" fmla="*/ 651510 h 1398270"/>
                  <a:gd name="connsiteX273" fmla="*/ 33338 w 2663189"/>
                  <a:gd name="connsiteY273" fmla="*/ 644843 h 1398270"/>
                  <a:gd name="connsiteX274" fmla="*/ 39053 w 2663189"/>
                  <a:gd name="connsiteY274" fmla="*/ 832485 h 1398270"/>
                  <a:gd name="connsiteX275" fmla="*/ 2622233 w 2663189"/>
                  <a:gd name="connsiteY275" fmla="*/ 807720 h 1398270"/>
                  <a:gd name="connsiteX276" fmla="*/ 2623185 w 2663189"/>
                  <a:gd name="connsiteY276" fmla="*/ 827723 h 1398270"/>
                  <a:gd name="connsiteX277" fmla="*/ 993458 w 2663189"/>
                  <a:gd name="connsiteY277" fmla="*/ 865823 h 1398270"/>
                  <a:gd name="connsiteX278" fmla="*/ 40005 w 2663189"/>
                  <a:gd name="connsiteY278" fmla="*/ 852488 h 1398270"/>
                  <a:gd name="connsiteX279" fmla="*/ 41910 w 2663189"/>
                  <a:gd name="connsiteY279" fmla="*/ 1041083 h 1398270"/>
                  <a:gd name="connsiteX280" fmla="*/ 2631758 w 2663189"/>
                  <a:gd name="connsiteY280" fmla="*/ 1035368 h 1398270"/>
                  <a:gd name="connsiteX281" fmla="*/ 2632710 w 2663189"/>
                  <a:gd name="connsiteY281" fmla="*/ 1055370 h 1398270"/>
                  <a:gd name="connsiteX282" fmla="*/ 1262063 w 2663189"/>
                  <a:gd name="connsiteY282" fmla="*/ 1082040 h 1398270"/>
                  <a:gd name="connsiteX283" fmla="*/ 41910 w 2663189"/>
                  <a:gd name="connsiteY283" fmla="*/ 1061085 h 1398270"/>
                  <a:gd name="connsiteX284" fmla="*/ 40957 w 2663189"/>
                  <a:gd name="connsiteY284" fmla="*/ 1249680 h 1398270"/>
                  <a:gd name="connsiteX285" fmla="*/ 2636520 w 2663189"/>
                  <a:gd name="connsiteY285" fmla="*/ 1263968 h 1398270"/>
                  <a:gd name="connsiteX286" fmla="*/ 2637473 w 2663189"/>
                  <a:gd name="connsiteY286" fmla="*/ 1283970 h 1398270"/>
                  <a:gd name="connsiteX287" fmla="*/ 1528763 w 2663189"/>
                  <a:gd name="connsiteY287" fmla="*/ 1301115 h 1398270"/>
                  <a:gd name="connsiteX288" fmla="*/ 40005 w 2663189"/>
                  <a:gd name="connsiteY288" fmla="*/ 1269683 h 1398270"/>
                  <a:gd name="connsiteX289" fmla="*/ 38100 w 2663189"/>
                  <a:gd name="connsiteY289" fmla="*/ 1398270 h 1398270"/>
                  <a:gd name="connsiteX290" fmla="*/ 2649855 w 2663189"/>
                  <a:gd name="connsiteY290" fmla="*/ 1398270 h 1398270"/>
                  <a:gd name="connsiteX291" fmla="*/ 2649855 w 2663189"/>
                  <a:gd name="connsiteY291" fmla="*/ 1391603 h 1398270"/>
                  <a:gd name="connsiteX292" fmla="*/ 2649855 w 2663189"/>
                  <a:gd name="connsiteY292" fmla="*/ 1383983 h 1398270"/>
                  <a:gd name="connsiteX293" fmla="*/ 2653665 w 2663189"/>
                  <a:gd name="connsiteY293" fmla="*/ 1382078 h 1398270"/>
                  <a:gd name="connsiteX294" fmla="*/ 2654618 w 2663189"/>
                  <a:gd name="connsiteY294" fmla="*/ 1373505 h 1398270"/>
                  <a:gd name="connsiteX295" fmla="*/ 2657475 w 2663189"/>
                  <a:gd name="connsiteY295" fmla="*/ 1371600 h 1398270"/>
                  <a:gd name="connsiteX296" fmla="*/ 2657475 w 2663189"/>
                  <a:gd name="connsiteY296" fmla="*/ 1360170 h 1398270"/>
                  <a:gd name="connsiteX297" fmla="*/ 2657475 w 2663189"/>
                  <a:gd name="connsiteY297" fmla="*/ 1352550 h 1398270"/>
                  <a:gd name="connsiteX298" fmla="*/ 2658428 w 2663189"/>
                  <a:gd name="connsiteY298" fmla="*/ 1342073 h 1398270"/>
                  <a:gd name="connsiteX299" fmla="*/ 2663190 w 2663189"/>
                  <a:gd name="connsiteY299" fmla="*/ 1353503 h 1398270"/>
                  <a:gd name="connsiteX300" fmla="*/ 2658428 w 2663189"/>
                  <a:gd name="connsiteY300" fmla="*/ 1325880 h 1398270"/>
                  <a:gd name="connsiteX301" fmla="*/ 2661285 w 2663189"/>
                  <a:gd name="connsiteY301" fmla="*/ 1320165 h 1398270"/>
                  <a:gd name="connsiteX302" fmla="*/ 2656523 w 2663189"/>
                  <a:gd name="connsiteY302" fmla="*/ 1260158 h 1398270"/>
                  <a:gd name="connsiteX303" fmla="*/ 2654618 w 2663189"/>
                  <a:gd name="connsiteY303" fmla="*/ 1241108 h 1398270"/>
                  <a:gd name="connsiteX304" fmla="*/ 2653665 w 2663189"/>
                  <a:gd name="connsiteY304" fmla="*/ 1226820 h 1398270"/>
                  <a:gd name="connsiteX305" fmla="*/ 2652713 w 2663189"/>
                  <a:gd name="connsiteY305" fmla="*/ 1203960 h 1398270"/>
                  <a:gd name="connsiteX306" fmla="*/ 2653665 w 2663189"/>
                  <a:gd name="connsiteY306" fmla="*/ 1207770 h 1398270"/>
                  <a:gd name="connsiteX307" fmla="*/ 2654618 w 2663189"/>
                  <a:gd name="connsiteY307" fmla="*/ 1214438 h 1398270"/>
                  <a:gd name="connsiteX308" fmla="*/ 2656523 w 2663189"/>
                  <a:gd name="connsiteY308" fmla="*/ 1226820 h 1398270"/>
                  <a:gd name="connsiteX309" fmla="*/ 2654618 w 2663189"/>
                  <a:gd name="connsiteY309" fmla="*/ 1212533 h 1398270"/>
                  <a:gd name="connsiteX310" fmla="*/ 2652713 w 2663189"/>
                  <a:gd name="connsiteY310" fmla="*/ 1191578 h 1398270"/>
                  <a:gd name="connsiteX311" fmla="*/ 2647950 w 2663189"/>
                  <a:gd name="connsiteY311" fmla="*/ 1188720 h 1398270"/>
                  <a:gd name="connsiteX312" fmla="*/ 2647950 w 2663189"/>
                  <a:gd name="connsiteY312" fmla="*/ 1184910 h 1398270"/>
                  <a:gd name="connsiteX313" fmla="*/ 2647950 w 2663189"/>
                  <a:gd name="connsiteY313" fmla="*/ 1175385 h 1398270"/>
                  <a:gd name="connsiteX314" fmla="*/ 2647950 w 2663189"/>
                  <a:gd name="connsiteY314" fmla="*/ 1172528 h 1398270"/>
                  <a:gd name="connsiteX315" fmla="*/ 2641283 w 2663189"/>
                  <a:gd name="connsiteY315" fmla="*/ 1169670 h 1398270"/>
                  <a:gd name="connsiteX316" fmla="*/ 2641283 w 2663189"/>
                  <a:gd name="connsiteY316" fmla="*/ 1169670 h 1398270"/>
                  <a:gd name="connsiteX317" fmla="*/ 2641283 w 2663189"/>
                  <a:gd name="connsiteY317" fmla="*/ 1169670 h 1398270"/>
                  <a:gd name="connsiteX318" fmla="*/ 2644140 w 2663189"/>
                  <a:gd name="connsiteY318" fmla="*/ 1168718 h 1398270"/>
                  <a:gd name="connsiteX319" fmla="*/ 2646998 w 2663189"/>
                  <a:gd name="connsiteY319" fmla="*/ 1167765 h 1398270"/>
                  <a:gd name="connsiteX320" fmla="*/ 2646998 w 2663189"/>
                  <a:gd name="connsiteY320" fmla="*/ 1166813 h 1398270"/>
                  <a:gd name="connsiteX321" fmla="*/ 2648903 w 2663189"/>
                  <a:gd name="connsiteY321" fmla="*/ 1166813 h 1398270"/>
                  <a:gd name="connsiteX322" fmla="*/ 2648903 w 2663189"/>
                  <a:gd name="connsiteY322" fmla="*/ 1166813 h 1398270"/>
                  <a:gd name="connsiteX323" fmla="*/ 2648903 w 2663189"/>
                  <a:gd name="connsiteY323" fmla="*/ 1166813 h 1398270"/>
                  <a:gd name="connsiteX324" fmla="*/ 2648903 w 2663189"/>
                  <a:gd name="connsiteY324" fmla="*/ 1166813 h 1398270"/>
                  <a:gd name="connsiteX325" fmla="*/ 2649855 w 2663189"/>
                  <a:gd name="connsiteY325" fmla="*/ 1166813 h 1398270"/>
                  <a:gd name="connsiteX326" fmla="*/ 2649855 w 2663189"/>
                  <a:gd name="connsiteY326" fmla="*/ 1162050 h 1398270"/>
                  <a:gd name="connsiteX327" fmla="*/ 2648903 w 2663189"/>
                  <a:gd name="connsiteY327" fmla="*/ 1147763 h 1398270"/>
                  <a:gd name="connsiteX328" fmla="*/ 2649855 w 2663189"/>
                  <a:gd name="connsiteY328" fmla="*/ 1149668 h 1398270"/>
                  <a:gd name="connsiteX329" fmla="*/ 2650808 w 2663189"/>
                  <a:gd name="connsiteY329" fmla="*/ 1152525 h 1398270"/>
                  <a:gd name="connsiteX330" fmla="*/ 2650808 w 2663189"/>
                  <a:gd name="connsiteY330" fmla="*/ 1156335 h 1398270"/>
                  <a:gd name="connsiteX331" fmla="*/ 2650808 w 2663189"/>
                  <a:gd name="connsiteY331" fmla="*/ 1162050 h 1398270"/>
                  <a:gd name="connsiteX332" fmla="*/ 2642235 w 2663189"/>
                  <a:gd name="connsiteY332" fmla="*/ 891540 h 1398270"/>
                  <a:gd name="connsiteX333" fmla="*/ 2645093 w 2663189"/>
                  <a:gd name="connsiteY333" fmla="*/ 884873 h 1398270"/>
                  <a:gd name="connsiteX334" fmla="*/ 2645093 w 2663189"/>
                  <a:gd name="connsiteY334" fmla="*/ 849630 h 1398270"/>
                  <a:gd name="connsiteX335" fmla="*/ 2644140 w 2663189"/>
                  <a:gd name="connsiteY335" fmla="*/ 839153 h 1398270"/>
                  <a:gd name="connsiteX336" fmla="*/ 2644140 w 2663189"/>
                  <a:gd name="connsiteY336" fmla="*/ 839153 h 1398270"/>
                  <a:gd name="connsiteX337" fmla="*/ 2640330 w 2663189"/>
                  <a:gd name="connsiteY337" fmla="*/ 804863 h 1398270"/>
                  <a:gd name="connsiteX338" fmla="*/ 2639378 w 2663189"/>
                  <a:gd name="connsiteY338" fmla="*/ 825818 h 1398270"/>
                  <a:gd name="connsiteX339" fmla="*/ 2635568 w 2663189"/>
                  <a:gd name="connsiteY339" fmla="*/ 791528 h 1398270"/>
                  <a:gd name="connsiteX340" fmla="*/ 2631758 w 2663189"/>
                  <a:gd name="connsiteY340" fmla="*/ 759143 h 1398270"/>
                  <a:gd name="connsiteX341" fmla="*/ 2631758 w 2663189"/>
                  <a:gd name="connsiteY341" fmla="*/ 753428 h 1398270"/>
                  <a:gd name="connsiteX342" fmla="*/ 2632710 w 2663189"/>
                  <a:gd name="connsiteY342" fmla="*/ 755333 h 1398270"/>
                  <a:gd name="connsiteX343" fmla="*/ 2633663 w 2663189"/>
                  <a:gd name="connsiteY343" fmla="*/ 760095 h 1398270"/>
                  <a:gd name="connsiteX344" fmla="*/ 2633663 w 2663189"/>
                  <a:gd name="connsiteY344" fmla="*/ 761048 h 1398270"/>
                  <a:gd name="connsiteX345" fmla="*/ 2633663 w 2663189"/>
                  <a:gd name="connsiteY345" fmla="*/ 761048 h 1398270"/>
                  <a:gd name="connsiteX346" fmla="*/ 2634615 w 2663189"/>
                  <a:gd name="connsiteY346" fmla="*/ 759143 h 1398270"/>
                  <a:gd name="connsiteX347" fmla="*/ 2634615 w 2663189"/>
                  <a:gd name="connsiteY347" fmla="*/ 757238 h 1398270"/>
                  <a:gd name="connsiteX348" fmla="*/ 2634615 w 2663189"/>
                  <a:gd name="connsiteY348" fmla="*/ 752475 h 1398270"/>
                  <a:gd name="connsiteX349" fmla="*/ 2634615 w 2663189"/>
                  <a:gd name="connsiteY349" fmla="*/ 747713 h 1398270"/>
                  <a:gd name="connsiteX350" fmla="*/ 2634615 w 2663189"/>
                  <a:gd name="connsiteY350" fmla="*/ 743903 h 1398270"/>
                  <a:gd name="connsiteX351" fmla="*/ 2633663 w 2663189"/>
                  <a:gd name="connsiteY351" fmla="*/ 735330 h 1398270"/>
                  <a:gd name="connsiteX352" fmla="*/ 2632710 w 2663189"/>
                  <a:gd name="connsiteY352" fmla="*/ 719138 h 1398270"/>
                  <a:gd name="connsiteX353" fmla="*/ 2635568 w 2663189"/>
                  <a:gd name="connsiteY353" fmla="*/ 737235 h 1398270"/>
                  <a:gd name="connsiteX354" fmla="*/ 2637473 w 2663189"/>
                  <a:gd name="connsiteY354" fmla="*/ 746760 h 1398270"/>
                  <a:gd name="connsiteX355" fmla="*/ 2637473 w 2663189"/>
                  <a:gd name="connsiteY355" fmla="*/ 749618 h 1398270"/>
                  <a:gd name="connsiteX356" fmla="*/ 2637473 w 2663189"/>
                  <a:gd name="connsiteY356" fmla="*/ 752475 h 1398270"/>
                  <a:gd name="connsiteX357" fmla="*/ 2637473 w 2663189"/>
                  <a:gd name="connsiteY357" fmla="*/ 758190 h 1398270"/>
                  <a:gd name="connsiteX358" fmla="*/ 2637473 w 2663189"/>
                  <a:gd name="connsiteY358" fmla="*/ 751523 h 1398270"/>
                  <a:gd name="connsiteX359" fmla="*/ 2637473 w 2663189"/>
                  <a:gd name="connsiteY359" fmla="*/ 747713 h 1398270"/>
                  <a:gd name="connsiteX360" fmla="*/ 2637473 w 2663189"/>
                  <a:gd name="connsiteY360" fmla="*/ 744855 h 1398270"/>
                  <a:gd name="connsiteX361" fmla="*/ 2636520 w 2663189"/>
                  <a:gd name="connsiteY361" fmla="*/ 733425 h 1398270"/>
                  <a:gd name="connsiteX362" fmla="*/ 2633663 w 2663189"/>
                  <a:gd name="connsiteY362" fmla="*/ 710565 h 1398270"/>
                  <a:gd name="connsiteX363" fmla="*/ 2629853 w 2663189"/>
                  <a:gd name="connsiteY363" fmla="*/ 663893 h 1398270"/>
                  <a:gd name="connsiteX364" fmla="*/ 2631758 w 2663189"/>
                  <a:gd name="connsiteY364" fmla="*/ 716280 h 1398270"/>
                  <a:gd name="connsiteX365" fmla="*/ 2623185 w 2663189"/>
                  <a:gd name="connsiteY365" fmla="*/ 655320 h 1398270"/>
                  <a:gd name="connsiteX366" fmla="*/ 2622233 w 2663189"/>
                  <a:gd name="connsiteY366" fmla="*/ 579120 h 1398270"/>
                  <a:gd name="connsiteX367" fmla="*/ 2622233 w 2663189"/>
                  <a:gd name="connsiteY367" fmla="*/ 579120 h 1398270"/>
                  <a:gd name="connsiteX368" fmla="*/ 2617470 w 2663189"/>
                  <a:gd name="connsiteY368" fmla="*/ 540068 h 1398270"/>
                  <a:gd name="connsiteX369" fmla="*/ 2615565 w 2663189"/>
                  <a:gd name="connsiteY369" fmla="*/ 518160 h 1398270"/>
                  <a:gd name="connsiteX370" fmla="*/ 2616518 w 2663189"/>
                  <a:gd name="connsiteY370" fmla="*/ 492443 h 1398270"/>
                  <a:gd name="connsiteX371" fmla="*/ 2623185 w 2663189"/>
                  <a:gd name="connsiteY371" fmla="*/ 494347 h 1398270"/>
                  <a:gd name="connsiteX372" fmla="*/ 2607945 w 2663189"/>
                  <a:gd name="connsiteY372" fmla="*/ 345758 h 1398270"/>
                  <a:gd name="connsiteX373" fmla="*/ 2612708 w 2663189"/>
                  <a:gd name="connsiteY373" fmla="*/ 353378 h 1398270"/>
                  <a:gd name="connsiteX374" fmla="*/ 2607945 w 2663189"/>
                  <a:gd name="connsiteY374" fmla="*/ 333375 h 1398270"/>
                  <a:gd name="connsiteX375" fmla="*/ 2609850 w 2663189"/>
                  <a:gd name="connsiteY375" fmla="*/ 310515 h 1398270"/>
                  <a:gd name="connsiteX376" fmla="*/ 2602230 w 2663189"/>
                  <a:gd name="connsiteY376" fmla="*/ 250508 h 1398270"/>
                  <a:gd name="connsiteX377" fmla="*/ 2604135 w 2663189"/>
                  <a:gd name="connsiteY377" fmla="*/ 267653 h 1398270"/>
                  <a:gd name="connsiteX378" fmla="*/ 2603183 w 2663189"/>
                  <a:gd name="connsiteY378" fmla="*/ 235268 h 1398270"/>
                  <a:gd name="connsiteX379" fmla="*/ 2606993 w 2663189"/>
                  <a:gd name="connsiteY379" fmla="*/ 235268 h 1398270"/>
                  <a:gd name="connsiteX380" fmla="*/ 2608898 w 2663189"/>
                  <a:gd name="connsiteY380" fmla="*/ 230505 h 1398270"/>
                  <a:gd name="connsiteX381" fmla="*/ 2603183 w 2663189"/>
                  <a:gd name="connsiteY381" fmla="*/ 229553 h 1398270"/>
                  <a:gd name="connsiteX382" fmla="*/ 2603183 w 2663189"/>
                  <a:gd name="connsiteY382" fmla="*/ 226695 h 1398270"/>
                  <a:gd name="connsiteX383" fmla="*/ 2600325 w 2663189"/>
                  <a:gd name="connsiteY383" fmla="*/ 225743 h 1398270"/>
                  <a:gd name="connsiteX384" fmla="*/ 2598420 w 2663189"/>
                  <a:gd name="connsiteY384" fmla="*/ 214313 h 1398270"/>
                  <a:gd name="connsiteX385" fmla="*/ 2598420 w 2663189"/>
                  <a:gd name="connsiteY385" fmla="*/ 195263 h 1398270"/>
                  <a:gd name="connsiteX386" fmla="*/ 2594610 w 2663189"/>
                  <a:gd name="connsiteY386" fmla="*/ 190500 h 1398270"/>
                  <a:gd name="connsiteX387" fmla="*/ 2594610 w 2663189"/>
                  <a:gd name="connsiteY387" fmla="*/ 190500 h 1398270"/>
                  <a:gd name="connsiteX388" fmla="*/ 2593658 w 2663189"/>
                  <a:gd name="connsiteY388" fmla="*/ 185738 h 1398270"/>
                  <a:gd name="connsiteX389" fmla="*/ 2588895 w 2663189"/>
                  <a:gd name="connsiteY389" fmla="*/ 145733 h 1398270"/>
                  <a:gd name="connsiteX390" fmla="*/ 2581275 w 2663189"/>
                  <a:gd name="connsiteY390" fmla="*/ 67628 h 1398270"/>
                  <a:gd name="connsiteX391" fmla="*/ 2590800 w 2663189"/>
                  <a:gd name="connsiteY391" fmla="*/ 108585 h 1398270"/>
                  <a:gd name="connsiteX392" fmla="*/ 2578418 w 2663189"/>
                  <a:gd name="connsiteY392" fmla="*/ 0 h 1398270"/>
                  <a:gd name="connsiteX393" fmla="*/ 2523173 w 2663189"/>
                  <a:gd name="connsiteY393" fmla="*/ 3810 h 1398270"/>
                  <a:gd name="connsiteX394" fmla="*/ 2545080 w 2663189"/>
                  <a:gd name="connsiteY394" fmla="*/ 2858 h 1398270"/>
                  <a:gd name="connsiteX395" fmla="*/ 261937 w 2663189"/>
                  <a:gd name="connsiteY395" fmla="*/ 110490 h 1398270"/>
                  <a:gd name="connsiteX396" fmla="*/ 258128 w 2663189"/>
                  <a:gd name="connsiteY396" fmla="*/ 110490 h 1398270"/>
                  <a:gd name="connsiteX397" fmla="*/ 256222 w 2663189"/>
                  <a:gd name="connsiteY397" fmla="*/ 110490 h 1398270"/>
                  <a:gd name="connsiteX398" fmla="*/ 256222 w 2663189"/>
                  <a:gd name="connsiteY398" fmla="*/ 110490 h 1398270"/>
                  <a:gd name="connsiteX399" fmla="*/ 255270 w 2663189"/>
                  <a:gd name="connsiteY399" fmla="*/ 110490 h 1398270"/>
                  <a:gd name="connsiteX400" fmla="*/ 259080 w 2663189"/>
                  <a:gd name="connsiteY400" fmla="*/ 108585 h 1398270"/>
                  <a:gd name="connsiteX401" fmla="*/ 261937 w 2663189"/>
                  <a:gd name="connsiteY401" fmla="*/ 110490 h 1398270"/>
                  <a:gd name="connsiteX402" fmla="*/ 261937 w 2663189"/>
                  <a:gd name="connsiteY402" fmla="*/ 110490 h 1398270"/>
                  <a:gd name="connsiteX403" fmla="*/ 256222 w 2663189"/>
                  <a:gd name="connsiteY403" fmla="*/ 107633 h 1398270"/>
                  <a:gd name="connsiteX404" fmla="*/ 258128 w 2663189"/>
                  <a:gd name="connsiteY404" fmla="*/ 107633 h 1398270"/>
                  <a:gd name="connsiteX405" fmla="*/ 258128 w 2663189"/>
                  <a:gd name="connsiteY405" fmla="*/ 107633 h 1398270"/>
                  <a:gd name="connsiteX406" fmla="*/ 258128 w 2663189"/>
                  <a:gd name="connsiteY406" fmla="*/ 107633 h 1398270"/>
                  <a:gd name="connsiteX407" fmla="*/ 256222 w 2663189"/>
                  <a:gd name="connsiteY407" fmla="*/ 107633 h 1398270"/>
                  <a:gd name="connsiteX408" fmla="*/ 256222 w 2663189"/>
                  <a:gd name="connsiteY408" fmla="*/ 107633 h 1398270"/>
                  <a:gd name="connsiteX409" fmla="*/ 261937 w 2663189"/>
                  <a:gd name="connsiteY409" fmla="*/ 105728 h 1398270"/>
                  <a:gd name="connsiteX410" fmla="*/ 260033 w 2663189"/>
                  <a:gd name="connsiteY410" fmla="*/ 105728 h 1398270"/>
                  <a:gd name="connsiteX411" fmla="*/ 253365 w 2663189"/>
                  <a:gd name="connsiteY411" fmla="*/ 105728 h 1398270"/>
                  <a:gd name="connsiteX412" fmla="*/ 254318 w 2663189"/>
                  <a:gd name="connsiteY412" fmla="*/ 105728 h 1398270"/>
                  <a:gd name="connsiteX413" fmla="*/ 255270 w 2663189"/>
                  <a:gd name="connsiteY413" fmla="*/ 105728 h 1398270"/>
                  <a:gd name="connsiteX414" fmla="*/ 253365 w 2663189"/>
                  <a:gd name="connsiteY414" fmla="*/ 105728 h 1398270"/>
                  <a:gd name="connsiteX415" fmla="*/ 250508 w 2663189"/>
                  <a:gd name="connsiteY415" fmla="*/ 104775 h 1398270"/>
                  <a:gd name="connsiteX416" fmla="*/ 249555 w 2663189"/>
                  <a:gd name="connsiteY416" fmla="*/ 105728 h 1398270"/>
                  <a:gd name="connsiteX417" fmla="*/ 249555 w 2663189"/>
                  <a:gd name="connsiteY417" fmla="*/ 105728 h 1398270"/>
                  <a:gd name="connsiteX418" fmla="*/ 250508 w 2663189"/>
                  <a:gd name="connsiteY418" fmla="*/ 105728 h 1398270"/>
                  <a:gd name="connsiteX419" fmla="*/ 250508 w 2663189"/>
                  <a:gd name="connsiteY419" fmla="*/ 105728 h 1398270"/>
                  <a:gd name="connsiteX420" fmla="*/ 247650 w 2663189"/>
                  <a:gd name="connsiteY420" fmla="*/ 105728 h 1398270"/>
                  <a:gd name="connsiteX421" fmla="*/ 125730 w 2663189"/>
                  <a:gd name="connsiteY421" fmla="*/ 106680 h 1398270"/>
                  <a:gd name="connsiteX422" fmla="*/ 0 w 2663189"/>
                  <a:gd name="connsiteY422" fmla="*/ 107633 h 1398270"/>
                  <a:gd name="connsiteX423" fmla="*/ 0 w 2663189"/>
                  <a:gd name="connsiteY423" fmla="*/ 103823 h 1398270"/>
                  <a:gd name="connsiteX424" fmla="*/ 21907 w 2663189"/>
                  <a:gd name="connsiteY424" fmla="*/ 103823 h 1398270"/>
                  <a:gd name="connsiteX425" fmla="*/ 34290 w 2663189"/>
                  <a:gd name="connsiteY425" fmla="*/ 100965 h 1398270"/>
                  <a:gd name="connsiteX426" fmla="*/ 102870 w 2663189"/>
                  <a:gd name="connsiteY426" fmla="*/ 101918 h 1398270"/>
                  <a:gd name="connsiteX427" fmla="*/ 69532 w 2663189"/>
                  <a:gd name="connsiteY427" fmla="*/ 106680 h 1398270"/>
                  <a:gd name="connsiteX428" fmla="*/ 151447 w 2663189"/>
                  <a:gd name="connsiteY428" fmla="*/ 107633 h 1398270"/>
                  <a:gd name="connsiteX429" fmla="*/ 205740 w 2663189"/>
                  <a:gd name="connsiteY429" fmla="*/ 105728 h 1398270"/>
                  <a:gd name="connsiteX430" fmla="*/ 233362 w 2663189"/>
                  <a:gd name="connsiteY430" fmla="*/ 104775 h 1398270"/>
                  <a:gd name="connsiteX431" fmla="*/ 263843 w 2663189"/>
                  <a:gd name="connsiteY431" fmla="*/ 103823 h 1398270"/>
                  <a:gd name="connsiteX432" fmla="*/ 275272 w 2663189"/>
                  <a:gd name="connsiteY432" fmla="*/ 105728 h 1398270"/>
                  <a:gd name="connsiteX433" fmla="*/ 261937 w 2663189"/>
                  <a:gd name="connsiteY433" fmla="*/ 105728 h 1398270"/>
                  <a:gd name="connsiteX434" fmla="*/ 276225 w 2663189"/>
                  <a:gd name="connsiteY434" fmla="*/ 107633 h 1398270"/>
                  <a:gd name="connsiteX435" fmla="*/ 276225 w 2663189"/>
                  <a:gd name="connsiteY435" fmla="*/ 107633 h 1398270"/>
                  <a:gd name="connsiteX436" fmla="*/ 276225 w 2663189"/>
                  <a:gd name="connsiteY436" fmla="*/ 107633 h 1398270"/>
                  <a:gd name="connsiteX437" fmla="*/ 276225 w 2663189"/>
                  <a:gd name="connsiteY437" fmla="*/ 107633 h 1398270"/>
                  <a:gd name="connsiteX438" fmla="*/ 279083 w 2663189"/>
                  <a:gd name="connsiteY438" fmla="*/ 107633 h 1398270"/>
                  <a:gd name="connsiteX439" fmla="*/ 279083 w 2663189"/>
                  <a:gd name="connsiteY439" fmla="*/ 107633 h 1398270"/>
                  <a:gd name="connsiteX440" fmla="*/ 279083 w 2663189"/>
                  <a:gd name="connsiteY440" fmla="*/ 107633 h 1398270"/>
                  <a:gd name="connsiteX441" fmla="*/ 279083 w 2663189"/>
                  <a:gd name="connsiteY441" fmla="*/ 107633 h 1398270"/>
                  <a:gd name="connsiteX442" fmla="*/ 281940 w 2663189"/>
                  <a:gd name="connsiteY442" fmla="*/ 106680 h 1398270"/>
                  <a:gd name="connsiteX443" fmla="*/ 281940 w 2663189"/>
                  <a:gd name="connsiteY443" fmla="*/ 106680 h 1398270"/>
                  <a:gd name="connsiteX444" fmla="*/ 281940 w 2663189"/>
                  <a:gd name="connsiteY444" fmla="*/ 106680 h 1398270"/>
                  <a:gd name="connsiteX445" fmla="*/ 281940 w 2663189"/>
                  <a:gd name="connsiteY445" fmla="*/ 106680 h 1398270"/>
                  <a:gd name="connsiteX446" fmla="*/ 281940 w 2663189"/>
                  <a:gd name="connsiteY446" fmla="*/ 106680 h 1398270"/>
                  <a:gd name="connsiteX447" fmla="*/ 281940 w 2663189"/>
                  <a:gd name="connsiteY447" fmla="*/ 106680 h 1398270"/>
                  <a:gd name="connsiteX448" fmla="*/ 281940 w 2663189"/>
                  <a:gd name="connsiteY448" fmla="*/ 106680 h 1398270"/>
                  <a:gd name="connsiteX449" fmla="*/ 281940 w 2663189"/>
                  <a:gd name="connsiteY449" fmla="*/ 106680 h 1398270"/>
                  <a:gd name="connsiteX450" fmla="*/ 281940 w 2663189"/>
                  <a:gd name="connsiteY450" fmla="*/ 106680 h 1398270"/>
                  <a:gd name="connsiteX451" fmla="*/ 281940 w 2663189"/>
                  <a:gd name="connsiteY451" fmla="*/ 106680 h 1398270"/>
                  <a:gd name="connsiteX452" fmla="*/ 281940 w 2663189"/>
                  <a:gd name="connsiteY452" fmla="*/ 106680 h 1398270"/>
                  <a:gd name="connsiteX453" fmla="*/ 281940 w 2663189"/>
                  <a:gd name="connsiteY453" fmla="*/ 106680 h 1398270"/>
                  <a:gd name="connsiteX454" fmla="*/ 281940 w 2663189"/>
                  <a:gd name="connsiteY454" fmla="*/ 106680 h 1398270"/>
                  <a:gd name="connsiteX455" fmla="*/ 672465 w 2663189"/>
                  <a:gd name="connsiteY455" fmla="*/ 100965 h 1398270"/>
                  <a:gd name="connsiteX456" fmla="*/ 677228 w 2663189"/>
                  <a:gd name="connsiteY456" fmla="*/ 100965 h 1398270"/>
                  <a:gd name="connsiteX457" fmla="*/ 678180 w 2663189"/>
                  <a:gd name="connsiteY457" fmla="*/ 100965 h 1398270"/>
                  <a:gd name="connsiteX458" fmla="*/ 672465 w 2663189"/>
                  <a:gd name="connsiteY458" fmla="*/ 100965 h 1398270"/>
                  <a:gd name="connsiteX459" fmla="*/ 967740 w 2663189"/>
                  <a:gd name="connsiteY459" fmla="*/ 91440 h 1398270"/>
                  <a:gd name="connsiteX460" fmla="*/ 967740 w 2663189"/>
                  <a:gd name="connsiteY460" fmla="*/ 91440 h 1398270"/>
                  <a:gd name="connsiteX461" fmla="*/ 967740 w 2663189"/>
                  <a:gd name="connsiteY461" fmla="*/ 91440 h 1398270"/>
                  <a:gd name="connsiteX462" fmla="*/ 967740 w 2663189"/>
                  <a:gd name="connsiteY462" fmla="*/ 91440 h 1398270"/>
                  <a:gd name="connsiteX463" fmla="*/ 967740 w 2663189"/>
                  <a:gd name="connsiteY463" fmla="*/ 91440 h 1398270"/>
                  <a:gd name="connsiteX464" fmla="*/ 967740 w 2663189"/>
                  <a:gd name="connsiteY464" fmla="*/ 91440 h 1398270"/>
                  <a:gd name="connsiteX465" fmla="*/ 967740 w 2663189"/>
                  <a:gd name="connsiteY465" fmla="*/ 91440 h 1398270"/>
                  <a:gd name="connsiteX466" fmla="*/ 967740 w 2663189"/>
                  <a:gd name="connsiteY466" fmla="*/ 91440 h 1398270"/>
                  <a:gd name="connsiteX467" fmla="*/ 1037273 w 2663189"/>
                  <a:gd name="connsiteY467" fmla="*/ 86678 h 1398270"/>
                  <a:gd name="connsiteX468" fmla="*/ 1037273 w 2663189"/>
                  <a:gd name="connsiteY468" fmla="*/ 86678 h 1398270"/>
                  <a:gd name="connsiteX469" fmla="*/ 1037273 w 2663189"/>
                  <a:gd name="connsiteY469" fmla="*/ 86678 h 1398270"/>
                  <a:gd name="connsiteX470" fmla="*/ 1037273 w 2663189"/>
                  <a:gd name="connsiteY470" fmla="*/ 86678 h 1398270"/>
                  <a:gd name="connsiteX471" fmla="*/ 1037273 w 2663189"/>
                  <a:gd name="connsiteY471" fmla="*/ 86678 h 1398270"/>
                  <a:gd name="connsiteX472" fmla="*/ 1037273 w 2663189"/>
                  <a:gd name="connsiteY472" fmla="*/ 86678 h 1398270"/>
                  <a:gd name="connsiteX473" fmla="*/ 1037273 w 2663189"/>
                  <a:gd name="connsiteY473" fmla="*/ 86678 h 1398270"/>
                  <a:gd name="connsiteX474" fmla="*/ 1037273 w 2663189"/>
                  <a:gd name="connsiteY474" fmla="*/ 86678 h 1398270"/>
                  <a:gd name="connsiteX475" fmla="*/ 1037273 w 2663189"/>
                  <a:gd name="connsiteY475" fmla="*/ 86678 h 1398270"/>
                  <a:gd name="connsiteX476" fmla="*/ 1037273 w 2663189"/>
                  <a:gd name="connsiteY476" fmla="*/ 86678 h 1398270"/>
                  <a:gd name="connsiteX477" fmla="*/ 1038225 w 2663189"/>
                  <a:gd name="connsiteY477" fmla="*/ 85725 h 1398270"/>
                  <a:gd name="connsiteX478" fmla="*/ 1038225 w 2663189"/>
                  <a:gd name="connsiteY478" fmla="*/ 85725 h 1398270"/>
                  <a:gd name="connsiteX479" fmla="*/ 1038225 w 2663189"/>
                  <a:gd name="connsiteY479" fmla="*/ 85725 h 1398270"/>
                  <a:gd name="connsiteX480" fmla="*/ 1038225 w 2663189"/>
                  <a:gd name="connsiteY480" fmla="*/ 85725 h 1398270"/>
                  <a:gd name="connsiteX481" fmla="*/ 1038225 w 2663189"/>
                  <a:gd name="connsiteY481" fmla="*/ 85725 h 1398270"/>
                  <a:gd name="connsiteX482" fmla="*/ 1038225 w 2663189"/>
                  <a:gd name="connsiteY482" fmla="*/ 84773 h 1398270"/>
                  <a:gd name="connsiteX483" fmla="*/ 1038225 w 2663189"/>
                  <a:gd name="connsiteY483" fmla="*/ 84773 h 1398270"/>
                  <a:gd name="connsiteX484" fmla="*/ 1038225 w 2663189"/>
                  <a:gd name="connsiteY484" fmla="*/ 84773 h 1398270"/>
                  <a:gd name="connsiteX485" fmla="*/ 1038225 w 2663189"/>
                  <a:gd name="connsiteY485" fmla="*/ 84773 h 1398270"/>
                  <a:gd name="connsiteX486" fmla="*/ 1038225 w 2663189"/>
                  <a:gd name="connsiteY486" fmla="*/ 84773 h 1398270"/>
                  <a:gd name="connsiteX487" fmla="*/ 1038225 w 2663189"/>
                  <a:gd name="connsiteY487" fmla="*/ 84773 h 1398270"/>
                  <a:gd name="connsiteX488" fmla="*/ 1038225 w 2663189"/>
                  <a:gd name="connsiteY488" fmla="*/ 84773 h 1398270"/>
                  <a:gd name="connsiteX489" fmla="*/ 1038225 w 2663189"/>
                  <a:gd name="connsiteY489" fmla="*/ 84773 h 1398270"/>
                  <a:gd name="connsiteX490" fmla="*/ 1038225 w 2663189"/>
                  <a:gd name="connsiteY490" fmla="*/ 84773 h 1398270"/>
                  <a:gd name="connsiteX491" fmla="*/ 1038225 w 2663189"/>
                  <a:gd name="connsiteY491" fmla="*/ 84773 h 1398270"/>
                  <a:gd name="connsiteX492" fmla="*/ 1039178 w 2663189"/>
                  <a:gd name="connsiteY492" fmla="*/ 83820 h 1398270"/>
                  <a:gd name="connsiteX493" fmla="*/ 1039178 w 2663189"/>
                  <a:gd name="connsiteY493" fmla="*/ 83820 h 1398270"/>
                  <a:gd name="connsiteX494" fmla="*/ 1039178 w 2663189"/>
                  <a:gd name="connsiteY494" fmla="*/ 83820 h 1398270"/>
                  <a:gd name="connsiteX495" fmla="*/ 1039178 w 2663189"/>
                  <a:gd name="connsiteY495" fmla="*/ 83820 h 1398270"/>
                  <a:gd name="connsiteX496" fmla="*/ 1057275 w 2663189"/>
                  <a:gd name="connsiteY496" fmla="*/ 92393 h 1398270"/>
                  <a:gd name="connsiteX497" fmla="*/ 1057275 w 2663189"/>
                  <a:gd name="connsiteY497" fmla="*/ 92393 h 1398270"/>
                  <a:gd name="connsiteX498" fmla="*/ 1057275 w 2663189"/>
                  <a:gd name="connsiteY498" fmla="*/ 92393 h 1398270"/>
                  <a:gd name="connsiteX499" fmla="*/ 1057275 w 2663189"/>
                  <a:gd name="connsiteY499" fmla="*/ 92393 h 1398270"/>
                  <a:gd name="connsiteX500" fmla="*/ 1057275 w 2663189"/>
                  <a:gd name="connsiteY500" fmla="*/ 92393 h 1398270"/>
                  <a:gd name="connsiteX501" fmla="*/ 1728788 w 2663189"/>
                  <a:gd name="connsiteY501" fmla="*/ 60960 h 1398270"/>
                  <a:gd name="connsiteX502" fmla="*/ 1682115 w 2663189"/>
                  <a:gd name="connsiteY502" fmla="*/ 63818 h 1398270"/>
                  <a:gd name="connsiteX503" fmla="*/ 1725930 w 2663189"/>
                  <a:gd name="connsiteY503" fmla="*/ 58103 h 1398270"/>
                  <a:gd name="connsiteX504" fmla="*/ 1728788 w 2663189"/>
                  <a:gd name="connsiteY504" fmla="*/ 60960 h 1398270"/>
                  <a:gd name="connsiteX505" fmla="*/ 2649855 w 2663189"/>
                  <a:gd name="connsiteY505" fmla="*/ 1365885 h 1398270"/>
                  <a:gd name="connsiteX506" fmla="*/ 2649855 w 2663189"/>
                  <a:gd name="connsiteY506" fmla="*/ 1365885 h 1398270"/>
                  <a:gd name="connsiteX507" fmla="*/ 2649855 w 2663189"/>
                  <a:gd name="connsiteY507" fmla="*/ 1365885 h 1398270"/>
                  <a:gd name="connsiteX508" fmla="*/ 2649855 w 2663189"/>
                  <a:gd name="connsiteY508" fmla="*/ 1365885 h 1398270"/>
                  <a:gd name="connsiteX509" fmla="*/ 2649855 w 2663189"/>
                  <a:gd name="connsiteY509" fmla="*/ 1365885 h 1398270"/>
                  <a:gd name="connsiteX510" fmla="*/ 2649855 w 2663189"/>
                  <a:gd name="connsiteY510" fmla="*/ 1365885 h 1398270"/>
                  <a:gd name="connsiteX511" fmla="*/ 2649855 w 2663189"/>
                  <a:gd name="connsiteY511" fmla="*/ 1365885 h 1398270"/>
                  <a:gd name="connsiteX512" fmla="*/ 2649855 w 2663189"/>
                  <a:gd name="connsiteY512" fmla="*/ 1365885 h 1398270"/>
                  <a:gd name="connsiteX513" fmla="*/ 2649855 w 2663189"/>
                  <a:gd name="connsiteY513" fmla="*/ 1365885 h 1398270"/>
                  <a:gd name="connsiteX514" fmla="*/ 2649855 w 2663189"/>
                  <a:gd name="connsiteY514" fmla="*/ 1366838 h 1398270"/>
                  <a:gd name="connsiteX515" fmla="*/ 2649855 w 2663189"/>
                  <a:gd name="connsiteY515" fmla="*/ 1367790 h 1398270"/>
                  <a:gd name="connsiteX516" fmla="*/ 2649855 w 2663189"/>
                  <a:gd name="connsiteY516" fmla="*/ 1370648 h 1398270"/>
                  <a:gd name="connsiteX517" fmla="*/ 2649855 w 2663189"/>
                  <a:gd name="connsiteY517" fmla="*/ 1370648 h 1398270"/>
                  <a:gd name="connsiteX518" fmla="*/ 2649855 w 2663189"/>
                  <a:gd name="connsiteY518" fmla="*/ 1365885 h 1398270"/>
                  <a:gd name="connsiteX519" fmla="*/ 2646998 w 2663189"/>
                  <a:gd name="connsiteY519" fmla="*/ 1192530 h 1398270"/>
                  <a:gd name="connsiteX520" fmla="*/ 2646998 w 2663189"/>
                  <a:gd name="connsiteY520" fmla="*/ 1195388 h 1398270"/>
                  <a:gd name="connsiteX521" fmla="*/ 2646998 w 2663189"/>
                  <a:gd name="connsiteY521" fmla="*/ 1195388 h 1398270"/>
                  <a:gd name="connsiteX522" fmla="*/ 2646045 w 2663189"/>
                  <a:gd name="connsiteY522" fmla="*/ 1196340 h 1398270"/>
                  <a:gd name="connsiteX523" fmla="*/ 2645093 w 2663189"/>
                  <a:gd name="connsiteY523" fmla="*/ 1196340 h 1398270"/>
                  <a:gd name="connsiteX524" fmla="*/ 2645093 w 2663189"/>
                  <a:gd name="connsiteY524" fmla="*/ 1196340 h 1398270"/>
                  <a:gd name="connsiteX525" fmla="*/ 2645093 w 2663189"/>
                  <a:gd name="connsiteY525" fmla="*/ 1187768 h 1398270"/>
                  <a:gd name="connsiteX526" fmla="*/ 2646998 w 2663189"/>
                  <a:gd name="connsiteY526" fmla="*/ 1192530 h 1398270"/>
                  <a:gd name="connsiteX527" fmla="*/ 2647950 w 2663189"/>
                  <a:gd name="connsiteY527" fmla="*/ 1365885 h 1398270"/>
                  <a:gd name="connsiteX528" fmla="*/ 2647950 w 2663189"/>
                  <a:gd name="connsiteY528" fmla="*/ 1365885 h 1398270"/>
                  <a:gd name="connsiteX529" fmla="*/ 2646998 w 2663189"/>
                  <a:gd name="connsiteY529" fmla="*/ 1365885 h 1398270"/>
                  <a:gd name="connsiteX530" fmla="*/ 2647950 w 2663189"/>
                  <a:gd name="connsiteY530" fmla="*/ 1365885 h 1398270"/>
                  <a:gd name="connsiteX531" fmla="*/ 2645093 w 2663189"/>
                  <a:gd name="connsiteY531" fmla="*/ 1373505 h 1398270"/>
                  <a:gd name="connsiteX532" fmla="*/ 2645093 w 2663189"/>
                  <a:gd name="connsiteY532" fmla="*/ 1373505 h 1398270"/>
                  <a:gd name="connsiteX533" fmla="*/ 2645093 w 2663189"/>
                  <a:gd name="connsiteY533" fmla="*/ 1373505 h 1398270"/>
                  <a:gd name="connsiteX534" fmla="*/ 2647950 w 2663189"/>
                  <a:gd name="connsiteY534" fmla="*/ 1371600 h 1398270"/>
                  <a:gd name="connsiteX535" fmla="*/ 2649855 w 2663189"/>
                  <a:gd name="connsiteY535" fmla="*/ 1370648 h 1398270"/>
                  <a:gd name="connsiteX536" fmla="*/ 2647950 w 2663189"/>
                  <a:gd name="connsiteY536" fmla="*/ 1374458 h 1398270"/>
                  <a:gd name="connsiteX537" fmla="*/ 2646998 w 2663189"/>
                  <a:gd name="connsiteY537" fmla="*/ 1375410 h 1398270"/>
                  <a:gd name="connsiteX538" fmla="*/ 2646998 w 2663189"/>
                  <a:gd name="connsiteY538" fmla="*/ 1375410 h 1398270"/>
                  <a:gd name="connsiteX539" fmla="*/ 2646998 w 2663189"/>
                  <a:gd name="connsiteY539" fmla="*/ 1375410 h 1398270"/>
                  <a:gd name="connsiteX540" fmla="*/ 2646998 w 2663189"/>
                  <a:gd name="connsiteY540" fmla="*/ 1375410 h 1398270"/>
                  <a:gd name="connsiteX541" fmla="*/ 2645093 w 2663189"/>
                  <a:gd name="connsiteY541" fmla="*/ 1373505 h 1398270"/>
                  <a:gd name="connsiteX542" fmla="*/ 2645093 w 2663189"/>
                  <a:gd name="connsiteY542" fmla="*/ 1373505 h 1398270"/>
                  <a:gd name="connsiteX543" fmla="*/ 2636520 w 2663189"/>
                  <a:gd name="connsiteY543" fmla="*/ 1200150 h 1398270"/>
                  <a:gd name="connsiteX544" fmla="*/ 2636520 w 2663189"/>
                  <a:gd name="connsiteY544" fmla="*/ 1200150 h 1398270"/>
                  <a:gd name="connsiteX545" fmla="*/ 2636520 w 2663189"/>
                  <a:gd name="connsiteY545" fmla="*/ 1200150 h 1398270"/>
                  <a:gd name="connsiteX546" fmla="*/ 2636520 w 2663189"/>
                  <a:gd name="connsiteY546" fmla="*/ 1200150 h 1398270"/>
                  <a:gd name="connsiteX547" fmla="*/ 2636520 w 2663189"/>
                  <a:gd name="connsiteY547" fmla="*/ 1200150 h 1398270"/>
                  <a:gd name="connsiteX548" fmla="*/ 2623185 w 2663189"/>
                  <a:gd name="connsiteY548" fmla="*/ 756285 h 1398270"/>
                  <a:gd name="connsiteX549" fmla="*/ 2623185 w 2663189"/>
                  <a:gd name="connsiteY549" fmla="*/ 756285 h 1398270"/>
                  <a:gd name="connsiteX550" fmla="*/ 2623185 w 2663189"/>
                  <a:gd name="connsiteY550" fmla="*/ 756285 h 1398270"/>
                  <a:gd name="connsiteX551" fmla="*/ 2623185 w 2663189"/>
                  <a:gd name="connsiteY551" fmla="*/ 756285 h 1398270"/>
                  <a:gd name="connsiteX552" fmla="*/ 2623185 w 2663189"/>
                  <a:gd name="connsiteY552" fmla="*/ 756285 h 1398270"/>
                  <a:gd name="connsiteX553" fmla="*/ 2623185 w 2663189"/>
                  <a:gd name="connsiteY553" fmla="*/ 756285 h 1398270"/>
                  <a:gd name="connsiteX554" fmla="*/ 2623185 w 2663189"/>
                  <a:gd name="connsiteY554" fmla="*/ 756285 h 1398270"/>
                  <a:gd name="connsiteX555" fmla="*/ 2623185 w 2663189"/>
                  <a:gd name="connsiteY555" fmla="*/ 756285 h 1398270"/>
                  <a:gd name="connsiteX556" fmla="*/ 2623185 w 2663189"/>
                  <a:gd name="connsiteY556" fmla="*/ 756285 h 1398270"/>
                  <a:gd name="connsiteX557" fmla="*/ 2623185 w 2663189"/>
                  <a:gd name="connsiteY557" fmla="*/ 756285 h 1398270"/>
                  <a:gd name="connsiteX558" fmla="*/ 2623185 w 2663189"/>
                  <a:gd name="connsiteY558" fmla="*/ 756285 h 1398270"/>
                  <a:gd name="connsiteX559" fmla="*/ 2623185 w 2663189"/>
                  <a:gd name="connsiteY559" fmla="*/ 756285 h 1398270"/>
                  <a:gd name="connsiteX560" fmla="*/ 2623185 w 2663189"/>
                  <a:gd name="connsiteY560" fmla="*/ 756285 h 1398270"/>
                  <a:gd name="connsiteX561" fmla="*/ 2623185 w 2663189"/>
                  <a:gd name="connsiteY561" fmla="*/ 756285 h 1398270"/>
                  <a:gd name="connsiteX562" fmla="*/ 2623185 w 2663189"/>
                  <a:gd name="connsiteY562" fmla="*/ 756285 h 1398270"/>
                  <a:gd name="connsiteX563" fmla="*/ 2623185 w 2663189"/>
                  <a:gd name="connsiteY563" fmla="*/ 756285 h 1398270"/>
                  <a:gd name="connsiteX564" fmla="*/ 2623185 w 2663189"/>
                  <a:gd name="connsiteY564" fmla="*/ 756285 h 1398270"/>
                  <a:gd name="connsiteX565" fmla="*/ 2623185 w 2663189"/>
                  <a:gd name="connsiteY565" fmla="*/ 756285 h 1398270"/>
                  <a:gd name="connsiteX566" fmla="*/ 2623185 w 2663189"/>
                  <a:gd name="connsiteY566" fmla="*/ 756285 h 1398270"/>
                  <a:gd name="connsiteX567" fmla="*/ 2623185 w 2663189"/>
                  <a:gd name="connsiteY567" fmla="*/ 756285 h 1398270"/>
                  <a:gd name="connsiteX568" fmla="*/ 2623185 w 2663189"/>
                  <a:gd name="connsiteY568" fmla="*/ 756285 h 1398270"/>
                  <a:gd name="connsiteX569" fmla="*/ 2623185 w 2663189"/>
                  <a:gd name="connsiteY569" fmla="*/ 756285 h 1398270"/>
                  <a:gd name="connsiteX570" fmla="*/ 2623185 w 2663189"/>
                  <a:gd name="connsiteY570" fmla="*/ 756285 h 1398270"/>
                  <a:gd name="connsiteX571" fmla="*/ 2623185 w 2663189"/>
                  <a:gd name="connsiteY571" fmla="*/ 756285 h 1398270"/>
                  <a:gd name="connsiteX572" fmla="*/ 2623185 w 2663189"/>
                  <a:gd name="connsiteY572" fmla="*/ 756285 h 1398270"/>
                  <a:gd name="connsiteX573" fmla="*/ 2623185 w 2663189"/>
                  <a:gd name="connsiteY573" fmla="*/ 756285 h 1398270"/>
                  <a:gd name="connsiteX574" fmla="*/ 2623185 w 2663189"/>
                  <a:gd name="connsiteY574" fmla="*/ 756285 h 1398270"/>
                  <a:gd name="connsiteX575" fmla="*/ 2623185 w 2663189"/>
                  <a:gd name="connsiteY575" fmla="*/ 756285 h 1398270"/>
                  <a:gd name="connsiteX576" fmla="*/ 2623185 w 2663189"/>
                  <a:gd name="connsiteY576" fmla="*/ 756285 h 1398270"/>
                  <a:gd name="connsiteX577" fmla="*/ 2623185 w 2663189"/>
                  <a:gd name="connsiteY577" fmla="*/ 756285 h 1398270"/>
                  <a:gd name="connsiteX578" fmla="*/ 2623185 w 2663189"/>
                  <a:gd name="connsiteY578" fmla="*/ 756285 h 1398270"/>
                  <a:gd name="connsiteX579" fmla="*/ 2623185 w 2663189"/>
                  <a:gd name="connsiteY579" fmla="*/ 756285 h 1398270"/>
                  <a:gd name="connsiteX580" fmla="*/ 2623185 w 2663189"/>
                  <a:gd name="connsiteY580" fmla="*/ 756285 h 1398270"/>
                  <a:gd name="connsiteX581" fmla="*/ 2623185 w 2663189"/>
                  <a:gd name="connsiteY581" fmla="*/ 756285 h 1398270"/>
                  <a:gd name="connsiteX582" fmla="*/ 2623185 w 2663189"/>
                  <a:gd name="connsiteY582" fmla="*/ 756285 h 1398270"/>
                  <a:gd name="connsiteX583" fmla="*/ 2623185 w 2663189"/>
                  <a:gd name="connsiteY583" fmla="*/ 756285 h 1398270"/>
                  <a:gd name="connsiteX584" fmla="*/ 2623185 w 2663189"/>
                  <a:gd name="connsiteY584" fmla="*/ 756285 h 1398270"/>
                  <a:gd name="connsiteX585" fmla="*/ 2623185 w 2663189"/>
                  <a:gd name="connsiteY585" fmla="*/ 756285 h 1398270"/>
                  <a:gd name="connsiteX586" fmla="*/ 2592705 w 2663189"/>
                  <a:gd name="connsiteY586" fmla="*/ 199073 h 1398270"/>
                  <a:gd name="connsiteX587" fmla="*/ 2592705 w 2663189"/>
                  <a:gd name="connsiteY587" fmla="*/ 200978 h 1398270"/>
                  <a:gd name="connsiteX588" fmla="*/ 2593658 w 2663189"/>
                  <a:gd name="connsiteY588" fmla="*/ 201930 h 1398270"/>
                  <a:gd name="connsiteX589" fmla="*/ 2593658 w 2663189"/>
                  <a:gd name="connsiteY589" fmla="*/ 202883 h 1398270"/>
                  <a:gd name="connsiteX590" fmla="*/ 2593658 w 2663189"/>
                  <a:gd name="connsiteY590" fmla="*/ 203835 h 1398270"/>
                  <a:gd name="connsiteX591" fmla="*/ 2592705 w 2663189"/>
                  <a:gd name="connsiteY591" fmla="*/ 203835 h 1398270"/>
                  <a:gd name="connsiteX592" fmla="*/ 2592705 w 2663189"/>
                  <a:gd name="connsiteY592" fmla="*/ 202883 h 1398270"/>
                  <a:gd name="connsiteX593" fmla="*/ 2591753 w 2663189"/>
                  <a:gd name="connsiteY593" fmla="*/ 199073 h 1398270"/>
                  <a:gd name="connsiteX594" fmla="*/ 2592705 w 2663189"/>
                  <a:gd name="connsiteY594" fmla="*/ 199073 h 1398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</a:cxnLst>
                <a:rect l="l" t="t" r="r" b="b"/>
                <a:pathLst>
                  <a:path w="2663189" h="1398270">
                    <a:moveTo>
                      <a:pt x="2545080" y="2858"/>
                    </a:moveTo>
                    <a:cubicBezTo>
                      <a:pt x="2528888" y="9525"/>
                      <a:pt x="2451735" y="5715"/>
                      <a:pt x="2388870" y="12383"/>
                    </a:cubicBezTo>
                    <a:cubicBezTo>
                      <a:pt x="2404110" y="11430"/>
                      <a:pt x="2408873" y="7620"/>
                      <a:pt x="2404110" y="8573"/>
                    </a:cubicBezTo>
                    <a:cubicBezTo>
                      <a:pt x="2387918" y="9525"/>
                      <a:pt x="2371725" y="10478"/>
                      <a:pt x="2355533" y="11430"/>
                    </a:cubicBezTo>
                    <a:cubicBezTo>
                      <a:pt x="2339340" y="12383"/>
                      <a:pt x="2322195" y="13335"/>
                      <a:pt x="2305050" y="16193"/>
                    </a:cubicBezTo>
                    <a:cubicBezTo>
                      <a:pt x="2296478" y="17145"/>
                      <a:pt x="2286953" y="19050"/>
                      <a:pt x="2278380" y="20955"/>
                    </a:cubicBezTo>
                    <a:cubicBezTo>
                      <a:pt x="2269808" y="22860"/>
                      <a:pt x="2261235" y="24765"/>
                      <a:pt x="2252663" y="25718"/>
                    </a:cubicBezTo>
                    <a:cubicBezTo>
                      <a:pt x="2243138" y="26670"/>
                      <a:pt x="2232660" y="27623"/>
                      <a:pt x="2222183" y="28575"/>
                    </a:cubicBezTo>
                    <a:lnTo>
                      <a:pt x="2221230" y="24765"/>
                    </a:lnTo>
                    <a:cubicBezTo>
                      <a:pt x="2202180" y="26670"/>
                      <a:pt x="2181225" y="29528"/>
                      <a:pt x="2158365" y="31433"/>
                    </a:cubicBezTo>
                    <a:lnTo>
                      <a:pt x="2173605" y="28575"/>
                    </a:lnTo>
                    <a:cubicBezTo>
                      <a:pt x="2123123" y="31433"/>
                      <a:pt x="2041208" y="37148"/>
                      <a:pt x="1986915" y="40005"/>
                    </a:cubicBezTo>
                    <a:cubicBezTo>
                      <a:pt x="1970723" y="42863"/>
                      <a:pt x="1940242" y="43815"/>
                      <a:pt x="1959292" y="44768"/>
                    </a:cubicBezTo>
                    <a:cubicBezTo>
                      <a:pt x="1892617" y="44768"/>
                      <a:pt x="1829753" y="48578"/>
                      <a:pt x="1768792" y="54293"/>
                    </a:cubicBezTo>
                    <a:lnTo>
                      <a:pt x="1768792" y="53340"/>
                    </a:lnTo>
                    <a:cubicBezTo>
                      <a:pt x="1746885" y="53340"/>
                      <a:pt x="1726883" y="55245"/>
                      <a:pt x="1706880" y="56198"/>
                    </a:cubicBezTo>
                    <a:cubicBezTo>
                      <a:pt x="1696403" y="57150"/>
                      <a:pt x="1686878" y="58103"/>
                      <a:pt x="1676400" y="59055"/>
                    </a:cubicBezTo>
                    <a:lnTo>
                      <a:pt x="1661160" y="60960"/>
                    </a:lnTo>
                    <a:lnTo>
                      <a:pt x="1653540" y="61913"/>
                    </a:lnTo>
                    <a:lnTo>
                      <a:pt x="1649730" y="62865"/>
                    </a:lnTo>
                    <a:lnTo>
                      <a:pt x="1647825" y="62865"/>
                    </a:lnTo>
                    <a:cubicBezTo>
                      <a:pt x="1647825" y="62865"/>
                      <a:pt x="1646873" y="62865"/>
                      <a:pt x="1646873" y="62865"/>
                    </a:cubicBezTo>
                    <a:lnTo>
                      <a:pt x="1646873" y="62865"/>
                    </a:lnTo>
                    <a:lnTo>
                      <a:pt x="1641158" y="62865"/>
                    </a:lnTo>
                    <a:lnTo>
                      <a:pt x="1638300" y="62865"/>
                    </a:lnTo>
                    <a:cubicBezTo>
                      <a:pt x="1638300" y="62865"/>
                      <a:pt x="1638300" y="62865"/>
                      <a:pt x="1637348" y="62865"/>
                    </a:cubicBezTo>
                    <a:cubicBezTo>
                      <a:pt x="1637348" y="62865"/>
                      <a:pt x="1636395" y="61913"/>
                      <a:pt x="1636395" y="61913"/>
                    </a:cubicBezTo>
                    <a:cubicBezTo>
                      <a:pt x="1634490" y="60960"/>
                      <a:pt x="1633538" y="60960"/>
                      <a:pt x="1632585" y="60960"/>
                    </a:cubicBezTo>
                    <a:cubicBezTo>
                      <a:pt x="1630680" y="60960"/>
                      <a:pt x="1629728" y="60960"/>
                      <a:pt x="1628775" y="60960"/>
                    </a:cubicBezTo>
                    <a:cubicBezTo>
                      <a:pt x="1625917" y="60960"/>
                      <a:pt x="1624013" y="60960"/>
                      <a:pt x="1622108" y="60960"/>
                    </a:cubicBezTo>
                    <a:cubicBezTo>
                      <a:pt x="1612583" y="60960"/>
                      <a:pt x="1604010" y="61913"/>
                      <a:pt x="1595438" y="61913"/>
                    </a:cubicBezTo>
                    <a:cubicBezTo>
                      <a:pt x="1577340" y="62865"/>
                      <a:pt x="1560195" y="63818"/>
                      <a:pt x="1543050" y="63818"/>
                    </a:cubicBezTo>
                    <a:cubicBezTo>
                      <a:pt x="1560195" y="62865"/>
                      <a:pt x="1584960" y="59055"/>
                      <a:pt x="1570673" y="60960"/>
                    </a:cubicBezTo>
                    <a:cubicBezTo>
                      <a:pt x="1561148" y="61913"/>
                      <a:pt x="1551623" y="62865"/>
                      <a:pt x="1542098" y="62865"/>
                    </a:cubicBezTo>
                    <a:cubicBezTo>
                      <a:pt x="1540192" y="62865"/>
                      <a:pt x="1537335" y="62865"/>
                      <a:pt x="1535430" y="62865"/>
                    </a:cubicBezTo>
                    <a:lnTo>
                      <a:pt x="1532573" y="62865"/>
                    </a:lnTo>
                    <a:cubicBezTo>
                      <a:pt x="1534478" y="62865"/>
                      <a:pt x="1537335" y="63818"/>
                      <a:pt x="1538288" y="64770"/>
                    </a:cubicBezTo>
                    <a:lnTo>
                      <a:pt x="1538288" y="64770"/>
                    </a:lnTo>
                    <a:lnTo>
                      <a:pt x="1538288" y="64770"/>
                    </a:lnTo>
                    <a:lnTo>
                      <a:pt x="1538288" y="64770"/>
                    </a:lnTo>
                    <a:lnTo>
                      <a:pt x="1538288" y="64770"/>
                    </a:lnTo>
                    <a:lnTo>
                      <a:pt x="1538288" y="64770"/>
                    </a:lnTo>
                    <a:cubicBezTo>
                      <a:pt x="1537335" y="66675"/>
                      <a:pt x="1540192" y="60960"/>
                      <a:pt x="1536383" y="68580"/>
                    </a:cubicBezTo>
                    <a:lnTo>
                      <a:pt x="1536383" y="68580"/>
                    </a:lnTo>
                    <a:lnTo>
                      <a:pt x="1535430" y="67628"/>
                    </a:lnTo>
                    <a:cubicBezTo>
                      <a:pt x="1535430" y="67628"/>
                      <a:pt x="1534478" y="66675"/>
                      <a:pt x="1534478" y="66675"/>
                    </a:cubicBezTo>
                    <a:cubicBezTo>
                      <a:pt x="1533525" y="65723"/>
                      <a:pt x="1532573" y="64770"/>
                      <a:pt x="1531620" y="62865"/>
                    </a:cubicBezTo>
                    <a:lnTo>
                      <a:pt x="1529715" y="62865"/>
                    </a:lnTo>
                    <a:lnTo>
                      <a:pt x="1528763" y="62865"/>
                    </a:lnTo>
                    <a:cubicBezTo>
                      <a:pt x="1528763" y="62865"/>
                      <a:pt x="1528763" y="62865"/>
                      <a:pt x="1528763" y="62865"/>
                    </a:cubicBezTo>
                    <a:cubicBezTo>
                      <a:pt x="1528763" y="62865"/>
                      <a:pt x="1528763" y="62865"/>
                      <a:pt x="1528763" y="62865"/>
                    </a:cubicBezTo>
                    <a:cubicBezTo>
                      <a:pt x="1529715" y="62865"/>
                      <a:pt x="1530667" y="62865"/>
                      <a:pt x="1530667" y="63818"/>
                    </a:cubicBezTo>
                    <a:cubicBezTo>
                      <a:pt x="1530667" y="63818"/>
                      <a:pt x="1530667" y="63818"/>
                      <a:pt x="1530667" y="62865"/>
                    </a:cubicBezTo>
                    <a:lnTo>
                      <a:pt x="1494473" y="64770"/>
                    </a:lnTo>
                    <a:lnTo>
                      <a:pt x="1477328" y="65723"/>
                    </a:lnTo>
                    <a:lnTo>
                      <a:pt x="1468755" y="66675"/>
                    </a:lnTo>
                    <a:lnTo>
                      <a:pt x="1463992" y="66675"/>
                    </a:lnTo>
                    <a:cubicBezTo>
                      <a:pt x="1462088" y="66675"/>
                      <a:pt x="1462088" y="66675"/>
                      <a:pt x="1458278" y="67628"/>
                    </a:cubicBezTo>
                    <a:cubicBezTo>
                      <a:pt x="1462088" y="66675"/>
                      <a:pt x="1462088" y="67628"/>
                      <a:pt x="1463992" y="67628"/>
                    </a:cubicBezTo>
                    <a:lnTo>
                      <a:pt x="1467803" y="67628"/>
                    </a:lnTo>
                    <a:cubicBezTo>
                      <a:pt x="1470660" y="67628"/>
                      <a:pt x="1472565" y="67628"/>
                      <a:pt x="1476375" y="67628"/>
                    </a:cubicBezTo>
                    <a:cubicBezTo>
                      <a:pt x="1483042" y="67628"/>
                      <a:pt x="1490663" y="67628"/>
                      <a:pt x="1504950" y="67628"/>
                    </a:cubicBezTo>
                    <a:cubicBezTo>
                      <a:pt x="1499235" y="68580"/>
                      <a:pt x="1491615" y="69533"/>
                      <a:pt x="1483042" y="70485"/>
                    </a:cubicBezTo>
                    <a:cubicBezTo>
                      <a:pt x="1478280" y="70485"/>
                      <a:pt x="1473517" y="71438"/>
                      <a:pt x="1468755" y="72390"/>
                    </a:cubicBezTo>
                    <a:lnTo>
                      <a:pt x="1464945" y="73343"/>
                    </a:lnTo>
                    <a:lnTo>
                      <a:pt x="1463040" y="73343"/>
                    </a:lnTo>
                    <a:cubicBezTo>
                      <a:pt x="1462088" y="73343"/>
                      <a:pt x="1461135" y="73343"/>
                      <a:pt x="1462088" y="74295"/>
                    </a:cubicBezTo>
                    <a:cubicBezTo>
                      <a:pt x="1463040" y="74295"/>
                      <a:pt x="1463040" y="74295"/>
                      <a:pt x="1463992" y="74295"/>
                    </a:cubicBezTo>
                    <a:cubicBezTo>
                      <a:pt x="1463040" y="74295"/>
                      <a:pt x="1463040" y="74295"/>
                      <a:pt x="1463040" y="74295"/>
                    </a:cubicBezTo>
                    <a:lnTo>
                      <a:pt x="1461135" y="74295"/>
                    </a:lnTo>
                    <a:cubicBezTo>
                      <a:pt x="1450658" y="74295"/>
                      <a:pt x="1440180" y="75248"/>
                      <a:pt x="1430655" y="75248"/>
                    </a:cubicBezTo>
                    <a:cubicBezTo>
                      <a:pt x="1487805" y="71438"/>
                      <a:pt x="1429703" y="71438"/>
                      <a:pt x="1404938" y="71438"/>
                    </a:cubicBezTo>
                    <a:cubicBezTo>
                      <a:pt x="1408748" y="72390"/>
                      <a:pt x="1401128" y="73343"/>
                      <a:pt x="1403033" y="74295"/>
                    </a:cubicBezTo>
                    <a:cubicBezTo>
                      <a:pt x="1336358" y="73343"/>
                      <a:pt x="1392555" y="80010"/>
                      <a:pt x="1302067" y="80963"/>
                    </a:cubicBezTo>
                    <a:lnTo>
                      <a:pt x="1305878" y="79058"/>
                    </a:lnTo>
                    <a:cubicBezTo>
                      <a:pt x="1273492" y="83820"/>
                      <a:pt x="1241108" y="82868"/>
                      <a:pt x="1204913" y="86678"/>
                    </a:cubicBezTo>
                    <a:cubicBezTo>
                      <a:pt x="1203960" y="86678"/>
                      <a:pt x="1203008" y="86678"/>
                      <a:pt x="1203008" y="86678"/>
                    </a:cubicBezTo>
                    <a:cubicBezTo>
                      <a:pt x="1203008" y="86678"/>
                      <a:pt x="1203008" y="86678"/>
                      <a:pt x="1202055" y="85725"/>
                    </a:cubicBezTo>
                    <a:cubicBezTo>
                      <a:pt x="1202055" y="85725"/>
                      <a:pt x="1202055" y="85725"/>
                      <a:pt x="1202055" y="85725"/>
                    </a:cubicBezTo>
                    <a:cubicBezTo>
                      <a:pt x="1203960" y="84773"/>
                      <a:pt x="1209675" y="83820"/>
                      <a:pt x="1217295" y="82868"/>
                    </a:cubicBezTo>
                    <a:cubicBezTo>
                      <a:pt x="1228725" y="81915"/>
                      <a:pt x="1242060" y="80963"/>
                      <a:pt x="1243013" y="80010"/>
                    </a:cubicBezTo>
                    <a:cubicBezTo>
                      <a:pt x="1235392" y="80010"/>
                      <a:pt x="1227773" y="80963"/>
                      <a:pt x="1221105" y="80963"/>
                    </a:cubicBezTo>
                    <a:cubicBezTo>
                      <a:pt x="1217295" y="80963"/>
                      <a:pt x="1213485" y="81915"/>
                      <a:pt x="1209675" y="81915"/>
                    </a:cubicBezTo>
                    <a:cubicBezTo>
                      <a:pt x="1206817" y="82868"/>
                      <a:pt x="1203960" y="82868"/>
                      <a:pt x="1200150" y="83820"/>
                    </a:cubicBezTo>
                    <a:lnTo>
                      <a:pt x="1200150" y="83820"/>
                    </a:lnTo>
                    <a:cubicBezTo>
                      <a:pt x="1199198" y="83820"/>
                      <a:pt x="1198245" y="83820"/>
                      <a:pt x="1198245" y="83820"/>
                    </a:cubicBezTo>
                    <a:cubicBezTo>
                      <a:pt x="1197292" y="83820"/>
                      <a:pt x="1195388" y="83820"/>
                      <a:pt x="1194435" y="83820"/>
                    </a:cubicBezTo>
                    <a:cubicBezTo>
                      <a:pt x="1192530" y="83820"/>
                      <a:pt x="1189673" y="83820"/>
                      <a:pt x="1187767" y="83820"/>
                    </a:cubicBezTo>
                    <a:cubicBezTo>
                      <a:pt x="1183005" y="83820"/>
                      <a:pt x="1179195" y="83820"/>
                      <a:pt x="1174433" y="83820"/>
                    </a:cubicBezTo>
                    <a:cubicBezTo>
                      <a:pt x="1165860" y="84773"/>
                      <a:pt x="1157288" y="84773"/>
                      <a:pt x="1147763" y="84773"/>
                    </a:cubicBezTo>
                    <a:cubicBezTo>
                      <a:pt x="1130617" y="85725"/>
                      <a:pt x="1113473" y="86678"/>
                      <a:pt x="1097280" y="86678"/>
                    </a:cubicBezTo>
                    <a:cubicBezTo>
                      <a:pt x="1119188" y="84773"/>
                      <a:pt x="1150620" y="82868"/>
                      <a:pt x="1172528" y="81915"/>
                    </a:cubicBezTo>
                    <a:cubicBezTo>
                      <a:pt x="1122998" y="80010"/>
                      <a:pt x="1115378" y="80963"/>
                      <a:pt x="1081088" y="82868"/>
                    </a:cubicBezTo>
                    <a:lnTo>
                      <a:pt x="1072515" y="83820"/>
                    </a:lnTo>
                    <a:cubicBezTo>
                      <a:pt x="1074420" y="83820"/>
                      <a:pt x="1076325" y="83820"/>
                      <a:pt x="1077278" y="83820"/>
                    </a:cubicBezTo>
                    <a:lnTo>
                      <a:pt x="1064895" y="84773"/>
                    </a:lnTo>
                    <a:cubicBezTo>
                      <a:pt x="1064895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cubicBezTo>
                      <a:pt x="1063942" y="84773"/>
                      <a:pt x="1063942" y="84773"/>
                      <a:pt x="1063942" y="84773"/>
                    </a:cubicBezTo>
                    <a:lnTo>
                      <a:pt x="1062990" y="84773"/>
                    </a:lnTo>
                    <a:lnTo>
                      <a:pt x="1062038" y="84773"/>
                    </a:lnTo>
                    <a:lnTo>
                      <a:pt x="1053465" y="83820"/>
                    </a:lnTo>
                    <a:lnTo>
                      <a:pt x="1046798" y="83820"/>
                    </a:lnTo>
                    <a:cubicBezTo>
                      <a:pt x="1046798" y="83820"/>
                      <a:pt x="1046798" y="83820"/>
                      <a:pt x="1046798" y="83820"/>
                    </a:cubicBezTo>
                    <a:cubicBezTo>
                      <a:pt x="1046798" y="83820"/>
                      <a:pt x="1047750" y="83820"/>
                      <a:pt x="1047750" y="83820"/>
                    </a:cubicBezTo>
                    <a:cubicBezTo>
                      <a:pt x="1050608" y="83820"/>
                      <a:pt x="1053465" y="83820"/>
                      <a:pt x="1056323" y="84773"/>
                    </a:cubicBezTo>
                    <a:cubicBezTo>
                      <a:pt x="1058228" y="84773"/>
                      <a:pt x="1059180" y="84773"/>
                      <a:pt x="1061085" y="84773"/>
                    </a:cubicBezTo>
                    <a:lnTo>
                      <a:pt x="1052513" y="84773"/>
                    </a:lnTo>
                    <a:cubicBezTo>
                      <a:pt x="1050608" y="84773"/>
                      <a:pt x="1048703" y="84773"/>
                      <a:pt x="1046798" y="84773"/>
                    </a:cubicBezTo>
                    <a:cubicBezTo>
                      <a:pt x="1046798" y="84773"/>
                      <a:pt x="1046798" y="84773"/>
                      <a:pt x="1046798" y="84773"/>
                    </a:cubicBezTo>
                    <a:lnTo>
                      <a:pt x="1046798" y="84773"/>
                    </a:lnTo>
                    <a:cubicBezTo>
                      <a:pt x="1046798" y="84773"/>
                      <a:pt x="1046798" y="84773"/>
                      <a:pt x="1046798" y="84773"/>
                    </a:cubicBezTo>
                    <a:lnTo>
                      <a:pt x="1046798" y="84773"/>
                    </a:lnTo>
                    <a:cubicBezTo>
                      <a:pt x="1046798" y="84773"/>
                      <a:pt x="1046798" y="84773"/>
                      <a:pt x="1046798" y="84773"/>
                    </a:cubicBezTo>
                    <a:lnTo>
                      <a:pt x="1046798" y="84773"/>
                    </a:lnTo>
                    <a:cubicBezTo>
                      <a:pt x="1046798" y="84773"/>
                      <a:pt x="1046798" y="84773"/>
                      <a:pt x="1046798" y="84773"/>
                    </a:cubicBezTo>
                    <a:lnTo>
                      <a:pt x="1046798" y="84773"/>
                    </a:lnTo>
                    <a:lnTo>
                      <a:pt x="1046798" y="84773"/>
                    </a:lnTo>
                    <a:lnTo>
                      <a:pt x="1046798" y="84773"/>
                    </a:lnTo>
                    <a:lnTo>
                      <a:pt x="1046798" y="84773"/>
                    </a:lnTo>
                    <a:lnTo>
                      <a:pt x="1046798" y="84773"/>
                    </a:lnTo>
                    <a:lnTo>
                      <a:pt x="1046798" y="84773"/>
                    </a:lnTo>
                    <a:lnTo>
                      <a:pt x="1046798" y="84773"/>
                    </a:lnTo>
                    <a:lnTo>
                      <a:pt x="1046798" y="84773"/>
                    </a:lnTo>
                    <a:cubicBezTo>
                      <a:pt x="1046798" y="84773"/>
                      <a:pt x="1046798" y="84773"/>
                      <a:pt x="1046798" y="84773"/>
                    </a:cubicBezTo>
                    <a:lnTo>
                      <a:pt x="1046798" y="84773"/>
                    </a:lnTo>
                    <a:lnTo>
                      <a:pt x="1046798" y="84773"/>
                    </a:lnTo>
                    <a:lnTo>
                      <a:pt x="1046798" y="84773"/>
                    </a:lnTo>
                    <a:lnTo>
                      <a:pt x="1046798" y="84773"/>
                    </a:lnTo>
                    <a:lnTo>
                      <a:pt x="1046798" y="84773"/>
                    </a:lnTo>
                    <a:cubicBezTo>
                      <a:pt x="1046798" y="84773"/>
                      <a:pt x="1046798" y="84773"/>
                      <a:pt x="1046798" y="84773"/>
                    </a:cubicBezTo>
                    <a:lnTo>
                      <a:pt x="1046798" y="84773"/>
                    </a:lnTo>
                    <a:cubicBezTo>
                      <a:pt x="1046798" y="84773"/>
                      <a:pt x="1046798" y="84773"/>
                      <a:pt x="1046798" y="84773"/>
                    </a:cubicBezTo>
                    <a:cubicBezTo>
                      <a:pt x="1046798" y="85725"/>
                      <a:pt x="1045845" y="86678"/>
                      <a:pt x="1045845" y="87630"/>
                    </a:cubicBezTo>
                    <a:cubicBezTo>
                      <a:pt x="1045845" y="88583"/>
                      <a:pt x="1045845" y="88583"/>
                      <a:pt x="1044892" y="89535"/>
                    </a:cubicBezTo>
                    <a:lnTo>
                      <a:pt x="1044892" y="89535"/>
                    </a:lnTo>
                    <a:cubicBezTo>
                      <a:pt x="1044892" y="89535"/>
                      <a:pt x="1044892" y="89535"/>
                      <a:pt x="1044892" y="89535"/>
                    </a:cubicBezTo>
                    <a:cubicBezTo>
                      <a:pt x="1044892" y="90488"/>
                      <a:pt x="1044892" y="90488"/>
                      <a:pt x="1044892" y="89535"/>
                    </a:cubicBezTo>
                    <a:lnTo>
                      <a:pt x="1044892" y="89535"/>
                    </a:lnTo>
                    <a:lnTo>
                      <a:pt x="1044892" y="89535"/>
                    </a:lnTo>
                    <a:lnTo>
                      <a:pt x="1044892" y="89535"/>
                    </a:lnTo>
                    <a:lnTo>
                      <a:pt x="1044892" y="89535"/>
                    </a:lnTo>
                    <a:lnTo>
                      <a:pt x="1044892" y="89535"/>
                    </a:lnTo>
                    <a:lnTo>
                      <a:pt x="1044892" y="89535"/>
                    </a:lnTo>
                    <a:lnTo>
                      <a:pt x="1046798" y="85725"/>
                    </a:lnTo>
                    <a:cubicBezTo>
                      <a:pt x="1046798" y="85725"/>
                      <a:pt x="1046798" y="85725"/>
                      <a:pt x="1046798" y="85725"/>
                    </a:cubicBezTo>
                    <a:lnTo>
                      <a:pt x="1046798" y="85725"/>
                    </a:lnTo>
                    <a:lnTo>
                      <a:pt x="1046798" y="85725"/>
                    </a:lnTo>
                    <a:cubicBezTo>
                      <a:pt x="1046798" y="85725"/>
                      <a:pt x="1046798" y="85725"/>
                      <a:pt x="1046798" y="85725"/>
                    </a:cubicBezTo>
                    <a:lnTo>
                      <a:pt x="1046798" y="85725"/>
                    </a:lnTo>
                    <a:cubicBezTo>
                      <a:pt x="1045845" y="85725"/>
                      <a:pt x="1044892" y="85725"/>
                      <a:pt x="1043940" y="85725"/>
                    </a:cubicBezTo>
                    <a:cubicBezTo>
                      <a:pt x="1043940" y="85725"/>
                      <a:pt x="1043940" y="85725"/>
                      <a:pt x="1043940" y="85725"/>
                    </a:cubicBezTo>
                    <a:lnTo>
                      <a:pt x="1043940" y="85725"/>
                    </a:lnTo>
                    <a:cubicBezTo>
                      <a:pt x="1043940" y="85725"/>
                      <a:pt x="1043940" y="85725"/>
                      <a:pt x="1043940" y="85725"/>
                    </a:cubicBezTo>
                    <a:cubicBezTo>
                      <a:pt x="1044892" y="85725"/>
                      <a:pt x="1045845" y="85725"/>
                      <a:pt x="1046798" y="85725"/>
                    </a:cubicBezTo>
                    <a:lnTo>
                      <a:pt x="1046798" y="85725"/>
                    </a:lnTo>
                    <a:lnTo>
                      <a:pt x="1045845" y="85725"/>
                    </a:lnTo>
                    <a:lnTo>
                      <a:pt x="1043940" y="85725"/>
                    </a:lnTo>
                    <a:cubicBezTo>
                      <a:pt x="1043940" y="85725"/>
                      <a:pt x="1043940" y="85725"/>
                      <a:pt x="1043940" y="85725"/>
                    </a:cubicBezTo>
                    <a:cubicBezTo>
                      <a:pt x="1043940" y="85725"/>
                      <a:pt x="1043940" y="85725"/>
                      <a:pt x="1043940" y="85725"/>
                    </a:cubicBezTo>
                    <a:lnTo>
                      <a:pt x="1043940" y="85725"/>
                    </a:lnTo>
                    <a:cubicBezTo>
                      <a:pt x="1043940" y="85725"/>
                      <a:pt x="1043940" y="85725"/>
                      <a:pt x="1043940" y="85725"/>
                    </a:cubicBezTo>
                    <a:cubicBezTo>
                      <a:pt x="1043940" y="85725"/>
                      <a:pt x="1043940" y="85725"/>
                      <a:pt x="1043940" y="85725"/>
                    </a:cubicBezTo>
                    <a:cubicBezTo>
                      <a:pt x="1043940" y="85725"/>
                      <a:pt x="1043940" y="85725"/>
                      <a:pt x="1043940" y="85725"/>
                    </a:cubicBezTo>
                    <a:lnTo>
                      <a:pt x="1043940" y="85725"/>
                    </a:lnTo>
                    <a:cubicBezTo>
                      <a:pt x="1043940" y="85725"/>
                      <a:pt x="1043940" y="85725"/>
                      <a:pt x="1043940" y="85725"/>
                    </a:cubicBezTo>
                    <a:cubicBezTo>
                      <a:pt x="1043940" y="85725"/>
                      <a:pt x="1043940" y="85725"/>
                      <a:pt x="1043940" y="85725"/>
                    </a:cubicBezTo>
                    <a:cubicBezTo>
                      <a:pt x="1043940" y="85725"/>
                      <a:pt x="1043940" y="85725"/>
                      <a:pt x="1043940" y="85725"/>
                    </a:cubicBezTo>
                    <a:lnTo>
                      <a:pt x="1043940" y="85725"/>
                    </a:lnTo>
                    <a:cubicBezTo>
                      <a:pt x="1043940" y="85725"/>
                      <a:pt x="1043940" y="85725"/>
                      <a:pt x="1043940" y="85725"/>
                    </a:cubicBezTo>
                    <a:lnTo>
                      <a:pt x="1043940" y="85725"/>
                    </a:lnTo>
                    <a:cubicBezTo>
                      <a:pt x="1043940" y="85725"/>
                      <a:pt x="1043940" y="85725"/>
                      <a:pt x="1043940" y="85725"/>
                    </a:cubicBezTo>
                    <a:lnTo>
                      <a:pt x="1043940" y="86678"/>
                    </a:lnTo>
                    <a:cubicBezTo>
                      <a:pt x="1043940" y="86678"/>
                      <a:pt x="1043940" y="86678"/>
                      <a:pt x="1043940" y="86678"/>
                    </a:cubicBezTo>
                    <a:lnTo>
                      <a:pt x="1043940" y="86678"/>
                    </a:lnTo>
                    <a:lnTo>
                      <a:pt x="1043940" y="86678"/>
                    </a:lnTo>
                    <a:cubicBezTo>
                      <a:pt x="1043940" y="86678"/>
                      <a:pt x="1043940" y="87630"/>
                      <a:pt x="1043940" y="87630"/>
                    </a:cubicBezTo>
                    <a:lnTo>
                      <a:pt x="1043940" y="87630"/>
                    </a:lnTo>
                    <a:lnTo>
                      <a:pt x="1043940" y="87630"/>
                    </a:lnTo>
                    <a:lnTo>
                      <a:pt x="1043940" y="87630"/>
                    </a:lnTo>
                    <a:cubicBezTo>
                      <a:pt x="1042987" y="86678"/>
                      <a:pt x="1042987" y="86678"/>
                      <a:pt x="1042035" y="83820"/>
                    </a:cubicBezTo>
                    <a:lnTo>
                      <a:pt x="1006792" y="84773"/>
                    </a:lnTo>
                    <a:lnTo>
                      <a:pt x="1029653" y="84773"/>
                    </a:lnTo>
                    <a:cubicBezTo>
                      <a:pt x="1020128" y="86678"/>
                      <a:pt x="1009650" y="87630"/>
                      <a:pt x="1000125" y="88583"/>
                    </a:cubicBezTo>
                    <a:cubicBezTo>
                      <a:pt x="995362" y="89535"/>
                      <a:pt x="989648" y="89535"/>
                      <a:pt x="984885" y="90488"/>
                    </a:cubicBezTo>
                    <a:lnTo>
                      <a:pt x="977265" y="91440"/>
                    </a:lnTo>
                    <a:cubicBezTo>
                      <a:pt x="976312" y="91440"/>
                      <a:pt x="974408" y="91440"/>
                      <a:pt x="973455" y="92393"/>
                    </a:cubicBezTo>
                    <a:cubicBezTo>
                      <a:pt x="972503" y="92393"/>
                      <a:pt x="972503" y="92393"/>
                      <a:pt x="970598" y="93345"/>
                    </a:cubicBezTo>
                    <a:cubicBezTo>
                      <a:pt x="970598" y="93345"/>
                      <a:pt x="970598" y="93345"/>
                      <a:pt x="969645" y="94298"/>
                    </a:cubicBezTo>
                    <a:cubicBezTo>
                      <a:pt x="946785" y="94298"/>
                      <a:pt x="923925" y="94298"/>
                      <a:pt x="899160" y="95250"/>
                    </a:cubicBezTo>
                    <a:cubicBezTo>
                      <a:pt x="873442" y="96203"/>
                      <a:pt x="845820" y="99060"/>
                      <a:pt x="816292" y="100965"/>
                    </a:cubicBezTo>
                    <a:cubicBezTo>
                      <a:pt x="899160" y="93345"/>
                      <a:pt x="829628" y="98108"/>
                      <a:pt x="835342" y="94298"/>
                    </a:cubicBezTo>
                    <a:cubicBezTo>
                      <a:pt x="823912" y="94298"/>
                      <a:pt x="810578" y="94298"/>
                      <a:pt x="801053" y="93345"/>
                    </a:cubicBezTo>
                    <a:cubicBezTo>
                      <a:pt x="791528" y="92393"/>
                      <a:pt x="785812" y="91440"/>
                      <a:pt x="790575" y="91440"/>
                    </a:cubicBezTo>
                    <a:cubicBezTo>
                      <a:pt x="785812" y="91440"/>
                      <a:pt x="781050" y="91440"/>
                      <a:pt x="776287" y="90488"/>
                    </a:cubicBezTo>
                    <a:cubicBezTo>
                      <a:pt x="774383" y="90488"/>
                      <a:pt x="772478" y="90488"/>
                      <a:pt x="770573" y="90488"/>
                    </a:cubicBezTo>
                    <a:lnTo>
                      <a:pt x="766762" y="90488"/>
                    </a:lnTo>
                    <a:lnTo>
                      <a:pt x="760095" y="90488"/>
                    </a:lnTo>
                    <a:cubicBezTo>
                      <a:pt x="750570" y="90488"/>
                      <a:pt x="741998" y="90488"/>
                      <a:pt x="732473" y="91440"/>
                    </a:cubicBezTo>
                    <a:cubicBezTo>
                      <a:pt x="713423" y="91440"/>
                      <a:pt x="691515" y="92393"/>
                      <a:pt x="662940" y="95250"/>
                    </a:cubicBezTo>
                    <a:cubicBezTo>
                      <a:pt x="660083" y="94298"/>
                      <a:pt x="619125" y="96203"/>
                      <a:pt x="627698" y="93345"/>
                    </a:cubicBezTo>
                    <a:cubicBezTo>
                      <a:pt x="574358" y="96203"/>
                      <a:pt x="640080" y="94298"/>
                      <a:pt x="636270" y="96203"/>
                    </a:cubicBezTo>
                    <a:cubicBezTo>
                      <a:pt x="608648" y="98108"/>
                      <a:pt x="578168" y="99060"/>
                      <a:pt x="544830" y="100013"/>
                    </a:cubicBezTo>
                    <a:cubicBezTo>
                      <a:pt x="544830" y="100013"/>
                      <a:pt x="544830" y="100013"/>
                      <a:pt x="544830" y="100013"/>
                    </a:cubicBezTo>
                    <a:lnTo>
                      <a:pt x="541973" y="97155"/>
                    </a:lnTo>
                    <a:lnTo>
                      <a:pt x="538162" y="97155"/>
                    </a:lnTo>
                    <a:cubicBezTo>
                      <a:pt x="520065" y="98108"/>
                      <a:pt x="504825" y="99060"/>
                      <a:pt x="490537" y="100965"/>
                    </a:cubicBezTo>
                    <a:cubicBezTo>
                      <a:pt x="467678" y="100965"/>
                      <a:pt x="442912" y="101918"/>
                      <a:pt x="418147" y="102870"/>
                    </a:cubicBezTo>
                    <a:lnTo>
                      <a:pt x="419100" y="107633"/>
                    </a:lnTo>
                    <a:cubicBezTo>
                      <a:pt x="404812" y="108585"/>
                      <a:pt x="389572" y="109538"/>
                      <a:pt x="370522" y="111443"/>
                    </a:cubicBezTo>
                    <a:cubicBezTo>
                      <a:pt x="361950" y="111443"/>
                      <a:pt x="353378" y="112395"/>
                      <a:pt x="343853" y="112395"/>
                    </a:cubicBezTo>
                    <a:cubicBezTo>
                      <a:pt x="337185" y="111443"/>
                      <a:pt x="342900" y="111443"/>
                      <a:pt x="351472" y="110490"/>
                    </a:cubicBezTo>
                    <a:cubicBezTo>
                      <a:pt x="361950" y="109538"/>
                      <a:pt x="376237" y="108585"/>
                      <a:pt x="376237" y="108585"/>
                    </a:cubicBezTo>
                    <a:cubicBezTo>
                      <a:pt x="350520" y="108585"/>
                      <a:pt x="327660" y="108585"/>
                      <a:pt x="305753" y="109538"/>
                    </a:cubicBezTo>
                    <a:cubicBezTo>
                      <a:pt x="300037" y="109538"/>
                      <a:pt x="293370" y="109538"/>
                      <a:pt x="287655" y="109538"/>
                    </a:cubicBezTo>
                    <a:lnTo>
                      <a:pt x="287655" y="109538"/>
                    </a:lnTo>
                    <a:lnTo>
                      <a:pt x="285750" y="107633"/>
                    </a:lnTo>
                    <a:cubicBezTo>
                      <a:pt x="283845" y="106680"/>
                      <a:pt x="282893" y="105728"/>
                      <a:pt x="280987" y="104775"/>
                    </a:cubicBezTo>
                    <a:cubicBezTo>
                      <a:pt x="280035" y="104775"/>
                      <a:pt x="279083" y="104775"/>
                      <a:pt x="280987" y="105728"/>
                    </a:cubicBezTo>
                    <a:cubicBezTo>
                      <a:pt x="281940" y="105728"/>
                      <a:pt x="282893" y="106680"/>
                      <a:pt x="284797" y="106680"/>
                    </a:cubicBezTo>
                    <a:cubicBezTo>
                      <a:pt x="285750" y="106680"/>
                      <a:pt x="286703" y="107633"/>
                      <a:pt x="286703" y="107633"/>
                    </a:cubicBezTo>
                    <a:cubicBezTo>
                      <a:pt x="286703" y="107633"/>
                      <a:pt x="287655" y="107633"/>
                      <a:pt x="287655" y="108585"/>
                    </a:cubicBezTo>
                    <a:cubicBezTo>
                      <a:pt x="287655" y="108585"/>
                      <a:pt x="286703" y="108585"/>
                      <a:pt x="286703" y="108585"/>
                    </a:cubicBezTo>
                    <a:cubicBezTo>
                      <a:pt x="285750" y="108585"/>
                      <a:pt x="285750" y="108585"/>
                      <a:pt x="284797" y="107633"/>
                    </a:cubicBezTo>
                    <a:cubicBezTo>
                      <a:pt x="282893" y="106680"/>
                      <a:pt x="281940" y="106680"/>
                      <a:pt x="280035" y="105728"/>
                    </a:cubicBezTo>
                    <a:cubicBezTo>
                      <a:pt x="277178" y="104775"/>
                      <a:pt x="275272" y="103823"/>
                      <a:pt x="272415" y="103823"/>
                    </a:cubicBezTo>
                    <a:cubicBezTo>
                      <a:pt x="262890" y="104775"/>
                      <a:pt x="257175" y="104775"/>
                      <a:pt x="248603" y="105728"/>
                    </a:cubicBezTo>
                    <a:cubicBezTo>
                      <a:pt x="240030" y="105728"/>
                      <a:pt x="230505" y="106680"/>
                      <a:pt x="212408" y="105728"/>
                    </a:cubicBezTo>
                    <a:cubicBezTo>
                      <a:pt x="217170" y="104775"/>
                      <a:pt x="221933" y="104775"/>
                      <a:pt x="227647" y="103823"/>
                    </a:cubicBezTo>
                    <a:cubicBezTo>
                      <a:pt x="230505" y="103823"/>
                      <a:pt x="234315" y="102870"/>
                      <a:pt x="238125" y="102870"/>
                    </a:cubicBezTo>
                    <a:cubicBezTo>
                      <a:pt x="240030" y="102870"/>
                      <a:pt x="241935" y="102870"/>
                      <a:pt x="243840" y="101918"/>
                    </a:cubicBezTo>
                    <a:cubicBezTo>
                      <a:pt x="246697" y="101918"/>
                      <a:pt x="250508" y="101918"/>
                      <a:pt x="253365" y="100965"/>
                    </a:cubicBezTo>
                    <a:cubicBezTo>
                      <a:pt x="206693" y="102870"/>
                      <a:pt x="160020" y="104775"/>
                      <a:pt x="111443" y="106680"/>
                    </a:cubicBezTo>
                    <a:cubicBezTo>
                      <a:pt x="99060" y="104775"/>
                      <a:pt x="140018" y="103823"/>
                      <a:pt x="156210" y="101918"/>
                    </a:cubicBezTo>
                    <a:cubicBezTo>
                      <a:pt x="106680" y="102870"/>
                      <a:pt x="28575" y="104775"/>
                      <a:pt x="5715" y="107633"/>
                    </a:cubicBezTo>
                    <a:lnTo>
                      <a:pt x="4763" y="103823"/>
                    </a:lnTo>
                    <a:lnTo>
                      <a:pt x="19050" y="102870"/>
                    </a:lnTo>
                    <a:cubicBezTo>
                      <a:pt x="14288" y="102870"/>
                      <a:pt x="9525" y="102870"/>
                      <a:pt x="4763" y="102870"/>
                    </a:cubicBezTo>
                    <a:lnTo>
                      <a:pt x="4763" y="102870"/>
                    </a:lnTo>
                    <a:cubicBezTo>
                      <a:pt x="4763" y="102870"/>
                      <a:pt x="3810" y="102870"/>
                      <a:pt x="2857" y="102870"/>
                    </a:cubicBezTo>
                    <a:cubicBezTo>
                      <a:pt x="2857" y="103823"/>
                      <a:pt x="2857" y="104775"/>
                      <a:pt x="2857" y="105728"/>
                    </a:cubicBezTo>
                    <a:cubicBezTo>
                      <a:pt x="3810" y="105728"/>
                      <a:pt x="3810" y="105728"/>
                      <a:pt x="4763" y="104775"/>
                    </a:cubicBezTo>
                    <a:lnTo>
                      <a:pt x="4763" y="107633"/>
                    </a:lnTo>
                    <a:cubicBezTo>
                      <a:pt x="3810" y="107633"/>
                      <a:pt x="3810" y="107633"/>
                      <a:pt x="2857" y="107633"/>
                    </a:cubicBezTo>
                    <a:cubicBezTo>
                      <a:pt x="2857" y="107633"/>
                      <a:pt x="2857" y="107633"/>
                      <a:pt x="2857" y="107633"/>
                    </a:cubicBezTo>
                    <a:lnTo>
                      <a:pt x="4763" y="107633"/>
                    </a:lnTo>
                    <a:lnTo>
                      <a:pt x="4763" y="111443"/>
                    </a:lnTo>
                    <a:cubicBezTo>
                      <a:pt x="3810" y="111443"/>
                      <a:pt x="3810" y="111443"/>
                      <a:pt x="2857" y="111443"/>
                    </a:cubicBezTo>
                    <a:cubicBezTo>
                      <a:pt x="5715" y="143828"/>
                      <a:pt x="7620" y="177165"/>
                      <a:pt x="10477" y="209550"/>
                    </a:cubicBezTo>
                    <a:cubicBezTo>
                      <a:pt x="864870" y="214313"/>
                      <a:pt x="1724978" y="185738"/>
                      <a:pt x="2572703" y="126683"/>
                    </a:cubicBezTo>
                    <a:lnTo>
                      <a:pt x="2573655" y="146685"/>
                    </a:lnTo>
                    <a:cubicBezTo>
                      <a:pt x="1784033" y="202883"/>
                      <a:pt x="982028" y="230505"/>
                      <a:pt x="184785" y="230505"/>
                    </a:cubicBezTo>
                    <a:cubicBezTo>
                      <a:pt x="126682" y="230505"/>
                      <a:pt x="69532" y="230505"/>
                      <a:pt x="11430" y="230505"/>
                    </a:cubicBezTo>
                    <a:cubicBezTo>
                      <a:pt x="15240" y="292418"/>
                      <a:pt x="20002" y="355283"/>
                      <a:pt x="22860" y="417195"/>
                    </a:cubicBezTo>
                    <a:cubicBezTo>
                      <a:pt x="879158" y="427673"/>
                      <a:pt x="1742123" y="406718"/>
                      <a:pt x="2591753" y="353378"/>
                    </a:cubicBezTo>
                    <a:lnTo>
                      <a:pt x="2592705" y="373380"/>
                    </a:lnTo>
                    <a:cubicBezTo>
                      <a:pt x="1884998" y="418148"/>
                      <a:pt x="1167765" y="440055"/>
                      <a:pt x="453390" y="440055"/>
                    </a:cubicBezTo>
                    <a:cubicBezTo>
                      <a:pt x="309562" y="440055"/>
                      <a:pt x="166687" y="439103"/>
                      <a:pt x="23813" y="437198"/>
                    </a:cubicBezTo>
                    <a:cubicBezTo>
                      <a:pt x="26670" y="500063"/>
                      <a:pt x="29527" y="561975"/>
                      <a:pt x="32385" y="624840"/>
                    </a:cubicBezTo>
                    <a:cubicBezTo>
                      <a:pt x="890587" y="641985"/>
                      <a:pt x="1756410" y="626745"/>
                      <a:pt x="2608898" y="580073"/>
                    </a:cubicBezTo>
                    <a:lnTo>
                      <a:pt x="2609850" y="600075"/>
                    </a:lnTo>
                    <a:cubicBezTo>
                      <a:pt x="1985010" y="634365"/>
                      <a:pt x="1353503" y="651510"/>
                      <a:pt x="723900" y="651510"/>
                    </a:cubicBezTo>
                    <a:cubicBezTo>
                      <a:pt x="493395" y="651510"/>
                      <a:pt x="262890" y="649605"/>
                      <a:pt x="33338" y="644843"/>
                    </a:cubicBezTo>
                    <a:cubicBezTo>
                      <a:pt x="35243" y="707708"/>
                      <a:pt x="37147" y="770573"/>
                      <a:pt x="39053" y="832485"/>
                    </a:cubicBezTo>
                    <a:cubicBezTo>
                      <a:pt x="899160" y="856298"/>
                      <a:pt x="1766888" y="847725"/>
                      <a:pt x="2622233" y="807720"/>
                    </a:cubicBezTo>
                    <a:lnTo>
                      <a:pt x="2623185" y="827723"/>
                    </a:lnTo>
                    <a:cubicBezTo>
                      <a:pt x="2083117" y="853440"/>
                      <a:pt x="1538288" y="865823"/>
                      <a:pt x="993458" y="865823"/>
                    </a:cubicBezTo>
                    <a:cubicBezTo>
                      <a:pt x="675323" y="865823"/>
                      <a:pt x="357187" y="861060"/>
                      <a:pt x="40005" y="852488"/>
                    </a:cubicBezTo>
                    <a:cubicBezTo>
                      <a:pt x="40957" y="915353"/>
                      <a:pt x="41910" y="978218"/>
                      <a:pt x="41910" y="1041083"/>
                    </a:cubicBezTo>
                    <a:cubicBezTo>
                      <a:pt x="903923" y="1071563"/>
                      <a:pt x="1773555" y="1069658"/>
                      <a:pt x="2631758" y="1035368"/>
                    </a:cubicBezTo>
                    <a:lnTo>
                      <a:pt x="2632710" y="1055370"/>
                    </a:lnTo>
                    <a:cubicBezTo>
                      <a:pt x="2178368" y="1073468"/>
                      <a:pt x="1720215" y="1082040"/>
                      <a:pt x="1262063" y="1082040"/>
                    </a:cubicBezTo>
                    <a:cubicBezTo>
                      <a:pt x="855345" y="1082040"/>
                      <a:pt x="447675" y="1075373"/>
                      <a:pt x="41910" y="1061085"/>
                    </a:cubicBezTo>
                    <a:cubicBezTo>
                      <a:pt x="41910" y="1123950"/>
                      <a:pt x="41910" y="1186815"/>
                      <a:pt x="40957" y="1249680"/>
                    </a:cubicBezTo>
                    <a:cubicBezTo>
                      <a:pt x="903923" y="1285875"/>
                      <a:pt x="1776413" y="1290638"/>
                      <a:pt x="2636520" y="1263968"/>
                    </a:cubicBezTo>
                    <a:lnTo>
                      <a:pt x="2637473" y="1283970"/>
                    </a:lnTo>
                    <a:cubicBezTo>
                      <a:pt x="2269808" y="1295400"/>
                      <a:pt x="1899285" y="1301115"/>
                      <a:pt x="1528763" y="1301115"/>
                    </a:cubicBezTo>
                    <a:cubicBezTo>
                      <a:pt x="1032510" y="1301115"/>
                      <a:pt x="535305" y="1290638"/>
                      <a:pt x="40005" y="1269683"/>
                    </a:cubicBezTo>
                    <a:cubicBezTo>
                      <a:pt x="39053" y="1312545"/>
                      <a:pt x="39053" y="1355408"/>
                      <a:pt x="38100" y="1398270"/>
                    </a:cubicBezTo>
                    <a:lnTo>
                      <a:pt x="2649855" y="1398270"/>
                    </a:lnTo>
                    <a:cubicBezTo>
                      <a:pt x="2649855" y="1395413"/>
                      <a:pt x="2649855" y="1393508"/>
                      <a:pt x="2649855" y="1391603"/>
                    </a:cubicBezTo>
                    <a:cubicBezTo>
                      <a:pt x="2649855" y="1387793"/>
                      <a:pt x="2649855" y="1384935"/>
                      <a:pt x="2649855" y="1383983"/>
                    </a:cubicBezTo>
                    <a:cubicBezTo>
                      <a:pt x="2650808" y="1391603"/>
                      <a:pt x="2652713" y="1389698"/>
                      <a:pt x="2653665" y="1382078"/>
                    </a:cubicBezTo>
                    <a:cubicBezTo>
                      <a:pt x="2653665" y="1380173"/>
                      <a:pt x="2654618" y="1376363"/>
                      <a:pt x="2654618" y="1373505"/>
                    </a:cubicBezTo>
                    <a:lnTo>
                      <a:pt x="2657475" y="1371600"/>
                    </a:lnTo>
                    <a:cubicBezTo>
                      <a:pt x="2657475" y="1367790"/>
                      <a:pt x="2657475" y="1363980"/>
                      <a:pt x="2657475" y="1360170"/>
                    </a:cubicBezTo>
                    <a:cubicBezTo>
                      <a:pt x="2657475" y="1357313"/>
                      <a:pt x="2657475" y="1355408"/>
                      <a:pt x="2657475" y="1352550"/>
                    </a:cubicBezTo>
                    <a:cubicBezTo>
                      <a:pt x="2657475" y="1347788"/>
                      <a:pt x="2657475" y="1343978"/>
                      <a:pt x="2658428" y="1342073"/>
                    </a:cubicBezTo>
                    <a:cubicBezTo>
                      <a:pt x="2659380" y="1337310"/>
                      <a:pt x="2660333" y="1340168"/>
                      <a:pt x="2663190" y="1353503"/>
                    </a:cubicBezTo>
                    <a:cubicBezTo>
                      <a:pt x="2662238" y="1340168"/>
                      <a:pt x="2660333" y="1323023"/>
                      <a:pt x="2658428" y="1325880"/>
                    </a:cubicBezTo>
                    <a:cubicBezTo>
                      <a:pt x="2658428" y="1305878"/>
                      <a:pt x="2659380" y="1299210"/>
                      <a:pt x="2661285" y="1320165"/>
                    </a:cubicBezTo>
                    <a:cubicBezTo>
                      <a:pt x="2659380" y="1283018"/>
                      <a:pt x="2658428" y="1271588"/>
                      <a:pt x="2656523" y="1260158"/>
                    </a:cubicBezTo>
                    <a:cubicBezTo>
                      <a:pt x="2655570" y="1254443"/>
                      <a:pt x="2655570" y="1249680"/>
                      <a:pt x="2654618" y="1241108"/>
                    </a:cubicBezTo>
                    <a:cubicBezTo>
                      <a:pt x="2654618" y="1237298"/>
                      <a:pt x="2654618" y="1232535"/>
                      <a:pt x="2653665" y="1226820"/>
                    </a:cubicBezTo>
                    <a:cubicBezTo>
                      <a:pt x="2653665" y="1220153"/>
                      <a:pt x="2652713" y="1212533"/>
                      <a:pt x="2652713" y="1203960"/>
                    </a:cubicBezTo>
                    <a:cubicBezTo>
                      <a:pt x="2652713" y="1203960"/>
                      <a:pt x="2653665" y="1204913"/>
                      <a:pt x="2653665" y="1207770"/>
                    </a:cubicBezTo>
                    <a:cubicBezTo>
                      <a:pt x="2653665" y="1209675"/>
                      <a:pt x="2654618" y="1211580"/>
                      <a:pt x="2654618" y="1214438"/>
                    </a:cubicBezTo>
                    <a:cubicBezTo>
                      <a:pt x="2655570" y="1218248"/>
                      <a:pt x="2655570" y="1223963"/>
                      <a:pt x="2656523" y="1226820"/>
                    </a:cubicBezTo>
                    <a:cubicBezTo>
                      <a:pt x="2655570" y="1222058"/>
                      <a:pt x="2655570" y="1217295"/>
                      <a:pt x="2654618" y="1212533"/>
                    </a:cubicBezTo>
                    <a:cubicBezTo>
                      <a:pt x="2653665" y="1205865"/>
                      <a:pt x="2653665" y="1198245"/>
                      <a:pt x="2652713" y="1191578"/>
                    </a:cubicBezTo>
                    <a:cubicBezTo>
                      <a:pt x="2650808" y="1190625"/>
                      <a:pt x="2648903" y="1189673"/>
                      <a:pt x="2647950" y="1188720"/>
                    </a:cubicBezTo>
                    <a:cubicBezTo>
                      <a:pt x="2647950" y="1187768"/>
                      <a:pt x="2647950" y="1185863"/>
                      <a:pt x="2647950" y="1184910"/>
                    </a:cubicBezTo>
                    <a:cubicBezTo>
                      <a:pt x="2647950" y="1182053"/>
                      <a:pt x="2647950" y="1179195"/>
                      <a:pt x="2647950" y="1175385"/>
                    </a:cubicBezTo>
                    <a:cubicBezTo>
                      <a:pt x="2647950" y="1174433"/>
                      <a:pt x="2647950" y="1173480"/>
                      <a:pt x="2647950" y="1172528"/>
                    </a:cubicBezTo>
                    <a:cubicBezTo>
                      <a:pt x="2646998" y="1172528"/>
                      <a:pt x="2645093" y="1171575"/>
                      <a:pt x="2641283" y="1169670"/>
                    </a:cubicBezTo>
                    <a:lnTo>
                      <a:pt x="2641283" y="1169670"/>
                    </a:lnTo>
                    <a:lnTo>
                      <a:pt x="2641283" y="1169670"/>
                    </a:lnTo>
                    <a:lnTo>
                      <a:pt x="2644140" y="1168718"/>
                    </a:lnTo>
                    <a:cubicBezTo>
                      <a:pt x="2645093" y="1168718"/>
                      <a:pt x="2646045" y="1167765"/>
                      <a:pt x="2646998" y="1167765"/>
                    </a:cubicBezTo>
                    <a:cubicBezTo>
                      <a:pt x="2646045" y="1167765"/>
                      <a:pt x="2646998" y="1166813"/>
                      <a:pt x="2646998" y="1166813"/>
                    </a:cubicBezTo>
                    <a:lnTo>
                      <a:pt x="2648903" y="1166813"/>
                    </a:lnTo>
                    <a:cubicBezTo>
                      <a:pt x="2648903" y="1166813"/>
                      <a:pt x="2648903" y="1166813"/>
                      <a:pt x="2648903" y="1166813"/>
                    </a:cubicBezTo>
                    <a:lnTo>
                      <a:pt x="2648903" y="1166813"/>
                    </a:lnTo>
                    <a:lnTo>
                      <a:pt x="2648903" y="1166813"/>
                    </a:lnTo>
                    <a:cubicBezTo>
                      <a:pt x="2648903" y="1166813"/>
                      <a:pt x="2648903" y="1166813"/>
                      <a:pt x="2649855" y="1166813"/>
                    </a:cubicBezTo>
                    <a:lnTo>
                      <a:pt x="2649855" y="1162050"/>
                    </a:lnTo>
                    <a:cubicBezTo>
                      <a:pt x="2649855" y="1157288"/>
                      <a:pt x="2649855" y="1152525"/>
                      <a:pt x="2648903" y="1147763"/>
                    </a:cubicBezTo>
                    <a:cubicBezTo>
                      <a:pt x="2648903" y="1149668"/>
                      <a:pt x="2649855" y="1148715"/>
                      <a:pt x="2649855" y="1149668"/>
                    </a:cubicBezTo>
                    <a:cubicBezTo>
                      <a:pt x="2649855" y="1149668"/>
                      <a:pt x="2649855" y="1150620"/>
                      <a:pt x="2650808" y="1152525"/>
                    </a:cubicBezTo>
                    <a:cubicBezTo>
                      <a:pt x="2650808" y="1153478"/>
                      <a:pt x="2650808" y="1154430"/>
                      <a:pt x="2650808" y="1156335"/>
                    </a:cubicBezTo>
                    <a:cubicBezTo>
                      <a:pt x="2650808" y="1158240"/>
                      <a:pt x="2650808" y="1160145"/>
                      <a:pt x="2650808" y="1162050"/>
                    </a:cubicBezTo>
                    <a:cubicBezTo>
                      <a:pt x="2645093" y="1064895"/>
                      <a:pt x="2644140" y="998220"/>
                      <a:pt x="2642235" y="891540"/>
                    </a:cubicBezTo>
                    <a:cubicBezTo>
                      <a:pt x="2645093" y="907733"/>
                      <a:pt x="2646045" y="898208"/>
                      <a:pt x="2645093" y="884873"/>
                    </a:cubicBezTo>
                    <a:cubicBezTo>
                      <a:pt x="2645093" y="871538"/>
                      <a:pt x="2643188" y="852488"/>
                      <a:pt x="2645093" y="849630"/>
                    </a:cubicBezTo>
                    <a:lnTo>
                      <a:pt x="2644140" y="839153"/>
                    </a:lnTo>
                    <a:lnTo>
                      <a:pt x="2644140" y="839153"/>
                    </a:lnTo>
                    <a:lnTo>
                      <a:pt x="2640330" y="804863"/>
                    </a:lnTo>
                    <a:lnTo>
                      <a:pt x="2639378" y="825818"/>
                    </a:lnTo>
                    <a:cubicBezTo>
                      <a:pt x="2638425" y="814388"/>
                      <a:pt x="2637473" y="802958"/>
                      <a:pt x="2635568" y="791528"/>
                    </a:cubicBezTo>
                    <a:cubicBezTo>
                      <a:pt x="2634615" y="780098"/>
                      <a:pt x="2632710" y="769620"/>
                      <a:pt x="2631758" y="759143"/>
                    </a:cubicBezTo>
                    <a:lnTo>
                      <a:pt x="2631758" y="753428"/>
                    </a:lnTo>
                    <a:cubicBezTo>
                      <a:pt x="2631758" y="750570"/>
                      <a:pt x="2632710" y="753428"/>
                      <a:pt x="2632710" y="755333"/>
                    </a:cubicBezTo>
                    <a:lnTo>
                      <a:pt x="2633663" y="760095"/>
                    </a:lnTo>
                    <a:cubicBezTo>
                      <a:pt x="2633663" y="760095"/>
                      <a:pt x="2633663" y="761048"/>
                      <a:pt x="2633663" y="761048"/>
                    </a:cubicBezTo>
                    <a:cubicBezTo>
                      <a:pt x="2633663" y="761048"/>
                      <a:pt x="2633663" y="761048"/>
                      <a:pt x="2633663" y="761048"/>
                    </a:cubicBezTo>
                    <a:cubicBezTo>
                      <a:pt x="2633663" y="761048"/>
                      <a:pt x="2634615" y="760095"/>
                      <a:pt x="2634615" y="759143"/>
                    </a:cubicBezTo>
                    <a:cubicBezTo>
                      <a:pt x="2634615" y="758190"/>
                      <a:pt x="2634615" y="757238"/>
                      <a:pt x="2634615" y="757238"/>
                    </a:cubicBezTo>
                    <a:cubicBezTo>
                      <a:pt x="2634615" y="755333"/>
                      <a:pt x="2634615" y="754380"/>
                      <a:pt x="2634615" y="752475"/>
                    </a:cubicBezTo>
                    <a:cubicBezTo>
                      <a:pt x="2634615" y="751523"/>
                      <a:pt x="2634615" y="749618"/>
                      <a:pt x="2634615" y="747713"/>
                    </a:cubicBezTo>
                    <a:lnTo>
                      <a:pt x="2634615" y="743903"/>
                    </a:lnTo>
                    <a:lnTo>
                      <a:pt x="2633663" y="735330"/>
                    </a:lnTo>
                    <a:cubicBezTo>
                      <a:pt x="2632710" y="729615"/>
                      <a:pt x="2632710" y="724853"/>
                      <a:pt x="2632710" y="719138"/>
                    </a:cubicBezTo>
                    <a:lnTo>
                      <a:pt x="2635568" y="737235"/>
                    </a:lnTo>
                    <a:lnTo>
                      <a:pt x="2637473" y="746760"/>
                    </a:lnTo>
                    <a:cubicBezTo>
                      <a:pt x="2637473" y="747713"/>
                      <a:pt x="2637473" y="748665"/>
                      <a:pt x="2637473" y="749618"/>
                    </a:cubicBezTo>
                    <a:lnTo>
                      <a:pt x="2637473" y="752475"/>
                    </a:lnTo>
                    <a:cubicBezTo>
                      <a:pt x="2637473" y="754380"/>
                      <a:pt x="2637473" y="755333"/>
                      <a:pt x="2637473" y="758190"/>
                    </a:cubicBezTo>
                    <a:cubicBezTo>
                      <a:pt x="2637473" y="755333"/>
                      <a:pt x="2637473" y="753428"/>
                      <a:pt x="2637473" y="751523"/>
                    </a:cubicBezTo>
                    <a:cubicBezTo>
                      <a:pt x="2637473" y="750570"/>
                      <a:pt x="2637473" y="748665"/>
                      <a:pt x="2637473" y="747713"/>
                    </a:cubicBezTo>
                    <a:lnTo>
                      <a:pt x="2637473" y="744855"/>
                    </a:lnTo>
                    <a:lnTo>
                      <a:pt x="2636520" y="733425"/>
                    </a:lnTo>
                    <a:lnTo>
                      <a:pt x="2633663" y="710565"/>
                    </a:lnTo>
                    <a:cubicBezTo>
                      <a:pt x="2631758" y="695325"/>
                      <a:pt x="2630805" y="679133"/>
                      <a:pt x="2629853" y="663893"/>
                    </a:cubicBezTo>
                    <a:cubicBezTo>
                      <a:pt x="2629853" y="681038"/>
                      <a:pt x="2630805" y="699135"/>
                      <a:pt x="2631758" y="716280"/>
                    </a:cubicBezTo>
                    <a:cubicBezTo>
                      <a:pt x="2625090" y="665798"/>
                      <a:pt x="2626043" y="721995"/>
                      <a:pt x="2623185" y="655320"/>
                    </a:cubicBezTo>
                    <a:cubicBezTo>
                      <a:pt x="2624138" y="668655"/>
                      <a:pt x="2621280" y="605790"/>
                      <a:pt x="2622233" y="579120"/>
                    </a:cubicBezTo>
                    <a:lnTo>
                      <a:pt x="2622233" y="579120"/>
                    </a:lnTo>
                    <a:cubicBezTo>
                      <a:pt x="2620328" y="566738"/>
                      <a:pt x="2619375" y="554355"/>
                      <a:pt x="2617470" y="540068"/>
                    </a:cubicBezTo>
                    <a:cubicBezTo>
                      <a:pt x="2616518" y="533400"/>
                      <a:pt x="2615565" y="524828"/>
                      <a:pt x="2615565" y="518160"/>
                    </a:cubicBezTo>
                    <a:cubicBezTo>
                      <a:pt x="2616518" y="510540"/>
                      <a:pt x="2616518" y="501968"/>
                      <a:pt x="2616518" y="492443"/>
                    </a:cubicBezTo>
                    <a:cubicBezTo>
                      <a:pt x="2617470" y="482918"/>
                      <a:pt x="2622233" y="500063"/>
                      <a:pt x="2623185" y="494347"/>
                    </a:cubicBezTo>
                    <a:cubicBezTo>
                      <a:pt x="2619375" y="469583"/>
                      <a:pt x="2614613" y="377190"/>
                      <a:pt x="2607945" y="345758"/>
                    </a:cubicBezTo>
                    <a:cubicBezTo>
                      <a:pt x="2609850" y="356235"/>
                      <a:pt x="2612708" y="356235"/>
                      <a:pt x="2612708" y="353378"/>
                    </a:cubicBezTo>
                    <a:lnTo>
                      <a:pt x="2607945" y="333375"/>
                    </a:lnTo>
                    <a:cubicBezTo>
                      <a:pt x="2606993" y="310515"/>
                      <a:pt x="2606993" y="306705"/>
                      <a:pt x="2609850" y="310515"/>
                    </a:cubicBezTo>
                    <a:cubicBezTo>
                      <a:pt x="2605088" y="240983"/>
                      <a:pt x="2605088" y="332423"/>
                      <a:pt x="2602230" y="250508"/>
                    </a:cubicBezTo>
                    <a:cubicBezTo>
                      <a:pt x="2603183" y="257175"/>
                      <a:pt x="2603183" y="254318"/>
                      <a:pt x="2604135" y="267653"/>
                    </a:cubicBezTo>
                    <a:cubicBezTo>
                      <a:pt x="2604135" y="256223"/>
                      <a:pt x="2603183" y="245745"/>
                      <a:pt x="2603183" y="235268"/>
                    </a:cubicBezTo>
                    <a:lnTo>
                      <a:pt x="2606993" y="235268"/>
                    </a:lnTo>
                    <a:cubicBezTo>
                      <a:pt x="2607945" y="233363"/>
                      <a:pt x="2607945" y="232410"/>
                      <a:pt x="2608898" y="230505"/>
                    </a:cubicBezTo>
                    <a:lnTo>
                      <a:pt x="2603183" y="229553"/>
                    </a:lnTo>
                    <a:cubicBezTo>
                      <a:pt x="2603183" y="228600"/>
                      <a:pt x="2603183" y="227648"/>
                      <a:pt x="2603183" y="226695"/>
                    </a:cubicBezTo>
                    <a:lnTo>
                      <a:pt x="2600325" y="225743"/>
                    </a:lnTo>
                    <a:cubicBezTo>
                      <a:pt x="2599373" y="221933"/>
                      <a:pt x="2599373" y="218123"/>
                      <a:pt x="2598420" y="214313"/>
                    </a:cubicBezTo>
                    <a:cubicBezTo>
                      <a:pt x="2598420" y="210503"/>
                      <a:pt x="2598420" y="201930"/>
                      <a:pt x="2598420" y="195263"/>
                    </a:cubicBezTo>
                    <a:cubicBezTo>
                      <a:pt x="2596515" y="193358"/>
                      <a:pt x="2595563" y="192405"/>
                      <a:pt x="2594610" y="190500"/>
                    </a:cubicBezTo>
                    <a:cubicBezTo>
                      <a:pt x="2594610" y="190500"/>
                      <a:pt x="2594610" y="190500"/>
                      <a:pt x="2594610" y="190500"/>
                    </a:cubicBezTo>
                    <a:lnTo>
                      <a:pt x="2593658" y="185738"/>
                    </a:lnTo>
                    <a:cubicBezTo>
                      <a:pt x="2591753" y="172403"/>
                      <a:pt x="2590800" y="159068"/>
                      <a:pt x="2588895" y="145733"/>
                    </a:cubicBezTo>
                    <a:cubicBezTo>
                      <a:pt x="2586038" y="119063"/>
                      <a:pt x="2583180" y="93345"/>
                      <a:pt x="2581275" y="67628"/>
                    </a:cubicBezTo>
                    <a:cubicBezTo>
                      <a:pt x="2584133" y="44768"/>
                      <a:pt x="2588895" y="134303"/>
                      <a:pt x="2590800" y="108585"/>
                    </a:cubicBezTo>
                    <a:cubicBezTo>
                      <a:pt x="2586990" y="73343"/>
                      <a:pt x="2583180" y="36195"/>
                      <a:pt x="2578418" y="0"/>
                    </a:cubicBezTo>
                    <a:cubicBezTo>
                      <a:pt x="2560320" y="953"/>
                      <a:pt x="2541270" y="1905"/>
                      <a:pt x="2523173" y="3810"/>
                    </a:cubicBezTo>
                    <a:lnTo>
                      <a:pt x="2545080" y="2858"/>
                    </a:lnTo>
                    <a:close/>
                    <a:moveTo>
                      <a:pt x="261937" y="110490"/>
                    </a:moveTo>
                    <a:cubicBezTo>
                      <a:pt x="260985" y="110490"/>
                      <a:pt x="259080" y="110490"/>
                      <a:pt x="258128" y="110490"/>
                    </a:cubicBezTo>
                    <a:cubicBezTo>
                      <a:pt x="257175" y="110490"/>
                      <a:pt x="256222" y="110490"/>
                      <a:pt x="256222" y="110490"/>
                    </a:cubicBezTo>
                    <a:cubicBezTo>
                      <a:pt x="256222" y="110490"/>
                      <a:pt x="256222" y="110490"/>
                      <a:pt x="256222" y="110490"/>
                    </a:cubicBezTo>
                    <a:cubicBezTo>
                      <a:pt x="256222" y="110490"/>
                      <a:pt x="255270" y="110490"/>
                      <a:pt x="255270" y="110490"/>
                    </a:cubicBezTo>
                    <a:cubicBezTo>
                      <a:pt x="243840" y="110490"/>
                      <a:pt x="249555" y="109538"/>
                      <a:pt x="259080" y="108585"/>
                    </a:cubicBezTo>
                    <a:cubicBezTo>
                      <a:pt x="260985" y="108585"/>
                      <a:pt x="261937" y="109538"/>
                      <a:pt x="261937" y="110490"/>
                    </a:cubicBezTo>
                    <a:cubicBezTo>
                      <a:pt x="261937" y="109538"/>
                      <a:pt x="261937" y="109538"/>
                      <a:pt x="261937" y="110490"/>
                    </a:cubicBezTo>
                    <a:close/>
                    <a:moveTo>
                      <a:pt x="256222" y="107633"/>
                    </a:moveTo>
                    <a:lnTo>
                      <a:pt x="258128" y="107633"/>
                    </a:lnTo>
                    <a:cubicBezTo>
                      <a:pt x="258128" y="107633"/>
                      <a:pt x="258128" y="107633"/>
                      <a:pt x="258128" y="107633"/>
                    </a:cubicBezTo>
                    <a:cubicBezTo>
                      <a:pt x="258128" y="107633"/>
                      <a:pt x="258128" y="107633"/>
                      <a:pt x="258128" y="107633"/>
                    </a:cubicBezTo>
                    <a:cubicBezTo>
                      <a:pt x="257175" y="107633"/>
                      <a:pt x="256222" y="107633"/>
                      <a:pt x="256222" y="107633"/>
                    </a:cubicBezTo>
                    <a:lnTo>
                      <a:pt x="256222" y="107633"/>
                    </a:lnTo>
                    <a:close/>
                    <a:moveTo>
                      <a:pt x="261937" y="105728"/>
                    </a:moveTo>
                    <a:cubicBezTo>
                      <a:pt x="260985" y="105728"/>
                      <a:pt x="260985" y="105728"/>
                      <a:pt x="260033" y="105728"/>
                    </a:cubicBezTo>
                    <a:cubicBezTo>
                      <a:pt x="257175" y="105728"/>
                      <a:pt x="255270" y="105728"/>
                      <a:pt x="253365" y="105728"/>
                    </a:cubicBezTo>
                    <a:cubicBezTo>
                      <a:pt x="253365" y="105728"/>
                      <a:pt x="254318" y="105728"/>
                      <a:pt x="254318" y="105728"/>
                    </a:cubicBezTo>
                    <a:cubicBezTo>
                      <a:pt x="254318" y="105728"/>
                      <a:pt x="255270" y="105728"/>
                      <a:pt x="255270" y="105728"/>
                    </a:cubicBezTo>
                    <a:cubicBezTo>
                      <a:pt x="254318" y="105728"/>
                      <a:pt x="253365" y="105728"/>
                      <a:pt x="253365" y="105728"/>
                    </a:cubicBezTo>
                    <a:cubicBezTo>
                      <a:pt x="252412" y="105728"/>
                      <a:pt x="252412" y="103823"/>
                      <a:pt x="250508" y="104775"/>
                    </a:cubicBezTo>
                    <a:cubicBezTo>
                      <a:pt x="250508" y="104775"/>
                      <a:pt x="249555" y="105728"/>
                      <a:pt x="249555" y="105728"/>
                    </a:cubicBezTo>
                    <a:cubicBezTo>
                      <a:pt x="249555" y="105728"/>
                      <a:pt x="249555" y="105728"/>
                      <a:pt x="249555" y="105728"/>
                    </a:cubicBezTo>
                    <a:lnTo>
                      <a:pt x="250508" y="105728"/>
                    </a:lnTo>
                    <a:cubicBezTo>
                      <a:pt x="250508" y="105728"/>
                      <a:pt x="250508" y="105728"/>
                      <a:pt x="250508" y="105728"/>
                    </a:cubicBezTo>
                    <a:cubicBezTo>
                      <a:pt x="249555" y="105728"/>
                      <a:pt x="248603" y="105728"/>
                      <a:pt x="247650" y="105728"/>
                    </a:cubicBezTo>
                    <a:cubicBezTo>
                      <a:pt x="205740" y="106680"/>
                      <a:pt x="165735" y="106680"/>
                      <a:pt x="125730" y="106680"/>
                    </a:cubicBezTo>
                    <a:cubicBezTo>
                      <a:pt x="82868" y="106680"/>
                      <a:pt x="40957" y="107633"/>
                      <a:pt x="0" y="107633"/>
                    </a:cubicBezTo>
                    <a:lnTo>
                      <a:pt x="0" y="103823"/>
                    </a:lnTo>
                    <a:lnTo>
                      <a:pt x="21907" y="103823"/>
                    </a:lnTo>
                    <a:cubicBezTo>
                      <a:pt x="15240" y="102870"/>
                      <a:pt x="22860" y="101918"/>
                      <a:pt x="34290" y="100965"/>
                    </a:cubicBezTo>
                    <a:cubicBezTo>
                      <a:pt x="80010" y="98108"/>
                      <a:pt x="100965" y="100965"/>
                      <a:pt x="102870" y="101918"/>
                    </a:cubicBezTo>
                    <a:lnTo>
                      <a:pt x="69532" y="106680"/>
                    </a:lnTo>
                    <a:cubicBezTo>
                      <a:pt x="85725" y="109538"/>
                      <a:pt x="117157" y="108585"/>
                      <a:pt x="151447" y="107633"/>
                    </a:cubicBezTo>
                    <a:cubicBezTo>
                      <a:pt x="168593" y="106680"/>
                      <a:pt x="187643" y="105728"/>
                      <a:pt x="205740" y="105728"/>
                    </a:cubicBezTo>
                    <a:cubicBezTo>
                      <a:pt x="215265" y="105728"/>
                      <a:pt x="223837" y="104775"/>
                      <a:pt x="233362" y="104775"/>
                    </a:cubicBezTo>
                    <a:cubicBezTo>
                      <a:pt x="243840" y="104775"/>
                      <a:pt x="254318" y="103823"/>
                      <a:pt x="263843" y="103823"/>
                    </a:cubicBezTo>
                    <a:cubicBezTo>
                      <a:pt x="267653" y="104775"/>
                      <a:pt x="271462" y="105728"/>
                      <a:pt x="275272" y="105728"/>
                    </a:cubicBezTo>
                    <a:cubicBezTo>
                      <a:pt x="271462" y="105728"/>
                      <a:pt x="266700" y="105728"/>
                      <a:pt x="261937" y="105728"/>
                    </a:cubicBezTo>
                    <a:close/>
                    <a:moveTo>
                      <a:pt x="276225" y="107633"/>
                    </a:moveTo>
                    <a:lnTo>
                      <a:pt x="276225" y="107633"/>
                    </a:lnTo>
                    <a:cubicBezTo>
                      <a:pt x="276225" y="107633"/>
                      <a:pt x="276225" y="107633"/>
                      <a:pt x="276225" y="107633"/>
                    </a:cubicBezTo>
                    <a:lnTo>
                      <a:pt x="276225" y="107633"/>
                    </a:lnTo>
                    <a:close/>
                    <a:moveTo>
                      <a:pt x="279083" y="107633"/>
                    </a:moveTo>
                    <a:lnTo>
                      <a:pt x="279083" y="107633"/>
                    </a:lnTo>
                    <a:lnTo>
                      <a:pt x="279083" y="107633"/>
                    </a:lnTo>
                    <a:cubicBezTo>
                      <a:pt x="280035" y="107633"/>
                      <a:pt x="280035" y="107633"/>
                      <a:pt x="279083" y="107633"/>
                    </a:cubicBezTo>
                    <a:close/>
                    <a:moveTo>
                      <a:pt x="281940" y="106680"/>
                    </a:moveTo>
                    <a:cubicBezTo>
                      <a:pt x="281940" y="106680"/>
                      <a:pt x="281940" y="106680"/>
                      <a:pt x="281940" y="106680"/>
                    </a:cubicBezTo>
                    <a:lnTo>
                      <a:pt x="281940" y="106680"/>
                    </a:lnTo>
                    <a:cubicBezTo>
                      <a:pt x="281940" y="106680"/>
                      <a:pt x="281940" y="106680"/>
                      <a:pt x="281940" y="106680"/>
                    </a:cubicBezTo>
                    <a:cubicBezTo>
                      <a:pt x="281940" y="106680"/>
                      <a:pt x="281940" y="106680"/>
                      <a:pt x="281940" y="106680"/>
                    </a:cubicBezTo>
                    <a:cubicBezTo>
                      <a:pt x="281940" y="106680"/>
                      <a:pt x="281940" y="106680"/>
                      <a:pt x="281940" y="106680"/>
                    </a:cubicBezTo>
                    <a:lnTo>
                      <a:pt x="281940" y="106680"/>
                    </a:lnTo>
                    <a:cubicBezTo>
                      <a:pt x="281940" y="106680"/>
                      <a:pt x="281940" y="106680"/>
                      <a:pt x="281940" y="106680"/>
                    </a:cubicBezTo>
                    <a:close/>
                    <a:moveTo>
                      <a:pt x="281940" y="106680"/>
                    </a:moveTo>
                    <a:cubicBezTo>
                      <a:pt x="281940" y="106680"/>
                      <a:pt x="281940" y="106680"/>
                      <a:pt x="281940" y="106680"/>
                    </a:cubicBezTo>
                    <a:cubicBezTo>
                      <a:pt x="281940" y="106680"/>
                      <a:pt x="281940" y="106680"/>
                      <a:pt x="281940" y="106680"/>
                    </a:cubicBezTo>
                    <a:lnTo>
                      <a:pt x="281940" y="106680"/>
                    </a:lnTo>
                    <a:cubicBezTo>
                      <a:pt x="281940" y="106680"/>
                      <a:pt x="281940" y="106680"/>
                      <a:pt x="281940" y="106680"/>
                    </a:cubicBezTo>
                    <a:close/>
                    <a:moveTo>
                      <a:pt x="672465" y="100965"/>
                    </a:moveTo>
                    <a:cubicBezTo>
                      <a:pt x="674370" y="100965"/>
                      <a:pt x="675323" y="100965"/>
                      <a:pt x="677228" y="100965"/>
                    </a:cubicBezTo>
                    <a:cubicBezTo>
                      <a:pt x="677228" y="100965"/>
                      <a:pt x="677228" y="100965"/>
                      <a:pt x="678180" y="100965"/>
                    </a:cubicBezTo>
                    <a:cubicBezTo>
                      <a:pt x="676275" y="100965"/>
                      <a:pt x="674370" y="100965"/>
                      <a:pt x="672465" y="100965"/>
                    </a:cubicBezTo>
                    <a:close/>
                    <a:moveTo>
                      <a:pt x="967740" y="91440"/>
                    </a:moveTo>
                    <a:lnTo>
                      <a:pt x="967740" y="91440"/>
                    </a:lnTo>
                    <a:cubicBezTo>
                      <a:pt x="967740" y="91440"/>
                      <a:pt x="967740" y="91440"/>
                      <a:pt x="967740" y="91440"/>
                    </a:cubicBezTo>
                    <a:cubicBezTo>
                      <a:pt x="967740" y="91440"/>
                      <a:pt x="967740" y="91440"/>
                      <a:pt x="967740" y="91440"/>
                    </a:cubicBezTo>
                    <a:close/>
                    <a:moveTo>
                      <a:pt x="967740" y="91440"/>
                    </a:moveTo>
                    <a:lnTo>
                      <a:pt x="967740" y="91440"/>
                    </a:lnTo>
                    <a:cubicBezTo>
                      <a:pt x="967740" y="91440"/>
                      <a:pt x="967740" y="91440"/>
                      <a:pt x="967740" y="91440"/>
                    </a:cubicBezTo>
                    <a:cubicBezTo>
                      <a:pt x="967740" y="91440"/>
                      <a:pt x="967740" y="91440"/>
                      <a:pt x="967740" y="91440"/>
                    </a:cubicBezTo>
                    <a:close/>
                    <a:moveTo>
                      <a:pt x="1037273" y="86678"/>
                    </a:moveTo>
                    <a:cubicBezTo>
                      <a:pt x="1037273" y="85725"/>
                      <a:pt x="1037273" y="85725"/>
                      <a:pt x="1037273" y="86678"/>
                    </a:cubicBezTo>
                    <a:cubicBezTo>
                      <a:pt x="1037273" y="85725"/>
                      <a:pt x="1037273" y="85725"/>
                      <a:pt x="1037273" y="86678"/>
                    </a:cubicBezTo>
                    <a:cubicBezTo>
                      <a:pt x="1037273" y="85725"/>
                      <a:pt x="1037273" y="85725"/>
                      <a:pt x="1037273" y="86678"/>
                    </a:cubicBezTo>
                    <a:cubicBezTo>
                      <a:pt x="1037273" y="85725"/>
                      <a:pt x="1037273" y="85725"/>
                      <a:pt x="1037273" y="86678"/>
                    </a:cubicBezTo>
                    <a:cubicBezTo>
                      <a:pt x="1037273" y="85725"/>
                      <a:pt x="1037273" y="86678"/>
                      <a:pt x="1037273" y="86678"/>
                    </a:cubicBezTo>
                    <a:cubicBezTo>
                      <a:pt x="1037273" y="86678"/>
                      <a:pt x="1037273" y="86678"/>
                      <a:pt x="1037273" y="86678"/>
                    </a:cubicBezTo>
                    <a:lnTo>
                      <a:pt x="1037273" y="86678"/>
                    </a:lnTo>
                    <a:cubicBezTo>
                      <a:pt x="1037273" y="85725"/>
                      <a:pt x="1038225" y="85725"/>
                      <a:pt x="1037273" y="86678"/>
                    </a:cubicBezTo>
                    <a:lnTo>
                      <a:pt x="1037273" y="86678"/>
                    </a:lnTo>
                    <a:close/>
                    <a:moveTo>
                      <a:pt x="1038225" y="85725"/>
                    </a:moveTo>
                    <a:lnTo>
                      <a:pt x="1038225" y="85725"/>
                    </a:lnTo>
                    <a:cubicBezTo>
                      <a:pt x="1038225" y="85725"/>
                      <a:pt x="1038225" y="85725"/>
                      <a:pt x="1038225" y="85725"/>
                    </a:cubicBezTo>
                    <a:cubicBezTo>
                      <a:pt x="1038225" y="84773"/>
                      <a:pt x="1038225" y="85725"/>
                      <a:pt x="1038225" y="85725"/>
                    </a:cubicBezTo>
                    <a:lnTo>
                      <a:pt x="1038225" y="85725"/>
                    </a:lnTo>
                    <a:close/>
                    <a:moveTo>
                      <a:pt x="1038225" y="84773"/>
                    </a:moveTo>
                    <a:lnTo>
                      <a:pt x="1038225" y="84773"/>
                    </a:lnTo>
                    <a:cubicBezTo>
                      <a:pt x="1038225" y="85725"/>
                      <a:pt x="1038225" y="84773"/>
                      <a:pt x="1038225" y="84773"/>
                    </a:cubicBezTo>
                    <a:cubicBezTo>
                      <a:pt x="1038225" y="84773"/>
                      <a:pt x="1038225" y="84773"/>
                      <a:pt x="1038225" y="84773"/>
                    </a:cubicBezTo>
                    <a:lnTo>
                      <a:pt x="1038225" y="84773"/>
                    </a:lnTo>
                    <a:close/>
                    <a:moveTo>
                      <a:pt x="1038225" y="84773"/>
                    </a:moveTo>
                    <a:lnTo>
                      <a:pt x="1038225" y="84773"/>
                    </a:lnTo>
                    <a:lnTo>
                      <a:pt x="1038225" y="84773"/>
                    </a:lnTo>
                    <a:cubicBezTo>
                      <a:pt x="1038225" y="84773"/>
                      <a:pt x="1038225" y="84773"/>
                      <a:pt x="1038225" y="84773"/>
                    </a:cubicBezTo>
                    <a:lnTo>
                      <a:pt x="1038225" y="84773"/>
                    </a:lnTo>
                    <a:close/>
                    <a:moveTo>
                      <a:pt x="1039178" y="83820"/>
                    </a:moveTo>
                    <a:lnTo>
                      <a:pt x="1039178" y="83820"/>
                    </a:lnTo>
                    <a:cubicBezTo>
                      <a:pt x="1039178" y="82868"/>
                      <a:pt x="1039178" y="82868"/>
                      <a:pt x="1039178" y="83820"/>
                    </a:cubicBezTo>
                    <a:cubicBezTo>
                      <a:pt x="1039178" y="83820"/>
                      <a:pt x="1039178" y="83820"/>
                      <a:pt x="1039178" y="83820"/>
                    </a:cubicBezTo>
                    <a:close/>
                    <a:moveTo>
                      <a:pt x="1057275" y="92393"/>
                    </a:moveTo>
                    <a:cubicBezTo>
                      <a:pt x="1057275" y="92393"/>
                      <a:pt x="1057275" y="92393"/>
                      <a:pt x="1057275" y="92393"/>
                    </a:cubicBezTo>
                    <a:lnTo>
                      <a:pt x="1057275" y="92393"/>
                    </a:lnTo>
                    <a:cubicBezTo>
                      <a:pt x="1057275" y="92393"/>
                      <a:pt x="1057275" y="92393"/>
                      <a:pt x="1057275" y="92393"/>
                    </a:cubicBezTo>
                    <a:cubicBezTo>
                      <a:pt x="1057275" y="92393"/>
                      <a:pt x="1057275" y="92393"/>
                      <a:pt x="1057275" y="92393"/>
                    </a:cubicBezTo>
                    <a:close/>
                    <a:moveTo>
                      <a:pt x="1728788" y="60960"/>
                    </a:moveTo>
                    <a:cubicBezTo>
                      <a:pt x="1713548" y="61913"/>
                      <a:pt x="1696403" y="62865"/>
                      <a:pt x="1682115" y="63818"/>
                    </a:cubicBezTo>
                    <a:cubicBezTo>
                      <a:pt x="1684973" y="62865"/>
                      <a:pt x="1696403" y="60960"/>
                      <a:pt x="1725930" y="58103"/>
                    </a:cubicBezTo>
                    <a:cubicBezTo>
                      <a:pt x="1728788" y="59055"/>
                      <a:pt x="1730692" y="60008"/>
                      <a:pt x="1728788" y="60960"/>
                    </a:cubicBezTo>
                    <a:close/>
                    <a:moveTo>
                      <a:pt x="2649855" y="1365885"/>
                    </a:moveTo>
                    <a:cubicBezTo>
                      <a:pt x="2650808" y="1365885"/>
                      <a:pt x="2649855" y="1365885"/>
                      <a:pt x="2649855" y="1365885"/>
                    </a:cubicBezTo>
                    <a:cubicBezTo>
                      <a:pt x="2649855" y="1365885"/>
                      <a:pt x="2649855" y="1365885"/>
                      <a:pt x="2649855" y="1365885"/>
                    </a:cubicBezTo>
                    <a:close/>
                    <a:moveTo>
                      <a:pt x="2649855" y="1365885"/>
                    </a:moveTo>
                    <a:cubicBezTo>
                      <a:pt x="2649855" y="1365885"/>
                      <a:pt x="2649855" y="1365885"/>
                      <a:pt x="2649855" y="1365885"/>
                    </a:cubicBezTo>
                    <a:lnTo>
                      <a:pt x="2649855" y="1365885"/>
                    </a:lnTo>
                    <a:lnTo>
                      <a:pt x="2649855" y="1365885"/>
                    </a:lnTo>
                    <a:lnTo>
                      <a:pt x="2649855" y="1365885"/>
                    </a:lnTo>
                    <a:cubicBezTo>
                      <a:pt x="2650808" y="1365885"/>
                      <a:pt x="2650808" y="1366838"/>
                      <a:pt x="2649855" y="1365885"/>
                    </a:cubicBezTo>
                    <a:cubicBezTo>
                      <a:pt x="2650808" y="1366838"/>
                      <a:pt x="2650808" y="1366838"/>
                      <a:pt x="2649855" y="1366838"/>
                    </a:cubicBezTo>
                    <a:cubicBezTo>
                      <a:pt x="2649855" y="1366838"/>
                      <a:pt x="2649855" y="1366838"/>
                      <a:pt x="2649855" y="1367790"/>
                    </a:cubicBezTo>
                    <a:cubicBezTo>
                      <a:pt x="2649855" y="1368743"/>
                      <a:pt x="2649855" y="1369695"/>
                      <a:pt x="2649855" y="1370648"/>
                    </a:cubicBezTo>
                    <a:cubicBezTo>
                      <a:pt x="2649855" y="1370648"/>
                      <a:pt x="2649855" y="1370648"/>
                      <a:pt x="2649855" y="1370648"/>
                    </a:cubicBezTo>
                    <a:cubicBezTo>
                      <a:pt x="2649855" y="1368743"/>
                      <a:pt x="2649855" y="1367790"/>
                      <a:pt x="2649855" y="1365885"/>
                    </a:cubicBezTo>
                    <a:close/>
                    <a:moveTo>
                      <a:pt x="2646998" y="1192530"/>
                    </a:moveTo>
                    <a:lnTo>
                      <a:pt x="2646998" y="1195388"/>
                    </a:lnTo>
                    <a:cubicBezTo>
                      <a:pt x="2646998" y="1195388"/>
                      <a:pt x="2646998" y="1195388"/>
                      <a:pt x="2646998" y="1195388"/>
                    </a:cubicBezTo>
                    <a:cubicBezTo>
                      <a:pt x="2646998" y="1195388"/>
                      <a:pt x="2646998" y="1195388"/>
                      <a:pt x="2646045" y="1196340"/>
                    </a:cubicBezTo>
                    <a:lnTo>
                      <a:pt x="2645093" y="1196340"/>
                    </a:lnTo>
                    <a:lnTo>
                      <a:pt x="2645093" y="1196340"/>
                    </a:lnTo>
                    <a:cubicBezTo>
                      <a:pt x="2645093" y="1193483"/>
                      <a:pt x="2645093" y="1190625"/>
                      <a:pt x="2645093" y="1187768"/>
                    </a:cubicBezTo>
                    <a:cubicBezTo>
                      <a:pt x="2646045" y="1189673"/>
                      <a:pt x="2647950" y="1190625"/>
                      <a:pt x="2646998" y="1192530"/>
                    </a:cubicBezTo>
                    <a:close/>
                    <a:moveTo>
                      <a:pt x="2647950" y="1365885"/>
                    </a:moveTo>
                    <a:lnTo>
                      <a:pt x="2647950" y="1365885"/>
                    </a:lnTo>
                    <a:lnTo>
                      <a:pt x="2646998" y="1365885"/>
                    </a:lnTo>
                    <a:cubicBezTo>
                      <a:pt x="2647950" y="1365885"/>
                      <a:pt x="2647950" y="1365885"/>
                      <a:pt x="2647950" y="1365885"/>
                    </a:cubicBezTo>
                    <a:close/>
                    <a:moveTo>
                      <a:pt x="2645093" y="1373505"/>
                    </a:moveTo>
                    <a:lnTo>
                      <a:pt x="2645093" y="1373505"/>
                    </a:lnTo>
                    <a:lnTo>
                      <a:pt x="2645093" y="1373505"/>
                    </a:lnTo>
                    <a:lnTo>
                      <a:pt x="2647950" y="1371600"/>
                    </a:lnTo>
                    <a:lnTo>
                      <a:pt x="2649855" y="1370648"/>
                    </a:lnTo>
                    <a:cubicBezTo>
                      <a:pt x="2649855" y="1371600"/>
                      <a:pt x="2648903" y="1373505"/>
                      <a:pt x="2647950" y="1374458"/>
                    </a:cubicBezTo>
                    <a:lnTo>
                      <a:pt x="2646998" y="1375410"/>
                    </a:lnTo>
                    <a:lnTo>
                      <a:pt x="2646998" y="1375410"/>
                    </a:lnTo>
                    <a:lnTo>
                      <a:pt x="2646998" y="1375410"/>
                    </a:lnTo>
                    <a:lnTo>
                      <a:pt x="2646998" y="1375410"/>
                    </a:lnTo>
                    <a:cubicBezTo>
                      <a:pt x="2646045" y="1374458"/>
                      <a:pt x="2649855" y="1377315"/>
                      <a:pt x="2645093" y="1373505"/>
                    </a:cubicBezTo>
                    <a:lnTo>
                      <a:pt x="2645093" y="1373505"/>
                    </a:lnTo>
                    <a:close/>
                    <a:moveTo>
                      <a:pt x="2636520" y="1200150"/>
                    </a:moveTo>
                    <a:lnTo>
                      <a:pt x="2636520" y="1200150"/>
                    </a:lnTo>
                    <a:cubicBezTo>
                      <a:pt x="2636520" y="1200150"/>
                      <a:pt x="2635568" y="1200150"/>
                      <a:pt x="2636520" y="1200150"/>
                    </a:cubicBezTo>
                    <a:lnTo>
                      <a:pt x="2636520" y="1200150"/>
                    </a:lnTo>
                    <a:cubicBezTo>
                      <a:pt x="2635568" y="1200150"/>
                      <a:pt x="2636520" y="1200150"/>
                      <a:pt x="2636520" y="1200150"/>
                    </a:cubicBezTo>
                    <a:close/>
                    <a:moveTo>
                      <a:pt x="2623185" y="756285"/>
                    </a:moveTo>
                    <a:cubicBezTo>
                      <a:pt x="2623185" y="756285"/>
                      <a:pt x="2623185" y="756285"/>
                      <a:pt x="2623185" y="756285"/>
                    </a:cubicBezTo>
                    <a:lnTo>
                      <a:pt x="2623185" y="756285"/>
                    </a:lnTo>
                    <a:cubicBezTo>
                      <a:pt x="2623185" y="756285"/>
                      <a:pt x="2623185" y="756285"/>
                      <a:pt x="2623185" y="756285"/>
                    </a:cubicBezTo>
                    <a:close/>
                    <a:moveTo>
                      <a:pt x="2623185" y="756285"/>
                    </a:moveTo>
                    <a:cubicBezTo>
                      <a:pt x="2623185" y="756285"/>
                      <a:pt x="2623185" y="756285"/>
                      <a:pt x="2623185" y="756285"/>
                    </a:cubicBezTo>
                    <a:lnTo>
                      <a:pt x="2623185" y="756285"/>
                    </a:lnTo>
                    <a:lnTo>
                      <a:pt x="2623185" y="756285"/>
                    </a:lnTo>
                    <a:close/>
                    <a:moveTo>
                      <a:pt x="2623185" y="756285"/>
                    </a:moveTo>
                    <a:lnTo>
                      <a:pt x="2623185" y="756285"/>
                    </a:ln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lnTo>
                      <a:pt x="2623185" y="756285"/>
                    </a:lnTo>
                    <a:cubicBezTo>
                      <a:pt x="2622233" y="756285"/>
                      <a:pt x="2622233" y="756285"/>
                      <a:pt x="2623185" y="756285"/>
                    </a:cubicBezTo>
                    <a:lnTo>
                      <a:pt x="2623185" y="756285"/>
                    </a:ln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2233" y="756285"/>
                      <a:pt x="2623185" y="756285"/>
                    </a:cubicBezTo>
                    <a:lnTo>
                      <a:pt x="2623185" y="756285"/>
                    </a:lnTo>
                    <a:cubicBezTo>
                      <a:pt x="2623185" y="756285"/>
                      <a:pt x="2623185" y="756285"/>
                      <a:pt x="2623185" y="756285"/>
                    </a:cubicBezTo>
                    <a:cubicBezTo>
                      <a:pt x="2623185" y="756285"/>
                      <a:pt x="2623185" y="756285"/>
                      <a:pt x="2623185" y="756285"/>
                    </a:cubicBezTo>
                    <a:lnTo>
                      <a:pt x="2623185" y="756285"/>
                    </a:lnTo>
                    <a:close/>
                    <a:moveTo>
                      <a:pt x="2623185" y="756285"/>
                    </a:moveTo>
                    <a:lnTo>
                      <a:pt x="2623185" y="756285"/>
                    </a:lnTo>
                    <a:lnTo>
                      <a:pt x="2623185" y="756285"/>
                    </a:lnTo>
                    <a:close/>
                    <a:moveTo>
                      <a:pt x="2623185" y="756285"/>
                    </a:moveTo>
                    <a:cubicBezTo>
                      <a:pt x="2623185" y="756285"/>
                      <a:pt x="2623185" y="756285"/>
                      <a:pt x="2623185" y="756285"/>
                    </a:cubicBezTo>
                    <a:lnTo>
                      <a:pt x="2623185" y="756285"/>
                    </a:lnTo>
                    <a:lnTo>
                      <a:pt x="2623185" y="756285"/>
                    </a:lnTo>
                    <a:close/>
                    <a:moveTo>
                      <a:pt x="2592705" y="199073"/>
                    </a:moveTo>
                    <a:lnTo>
                      <a:pt x="2592705" y="200978"/>
                    </a:lnTo>
                    <a:cubicBezTo>
                      <a:pt x="2592705" y="200978"/>
                      <a:pt x="2592705" y="200978"/>
                      <a:pt x="2593658" y="201930"/>
                    </a:cubicBezTo>
                    <a:cubicBezTo>
                      <a:pt x="2594610" y="201930"/>
                      <a:pt x="2593658" y="201930"/>
                      <a:pt x="2593658" y="202883"/>
                    </a:cubicBezTo>
                    <a:cubicBezTo>
                      <a:pt x="2593658" y="202883"/>
                      <a:pt x="2593658" y="203835"/>
                      <a:pt x="2593658" y="203835"/>
                    </a:cubicBezTo>
                    <a:cubicBezTo>
                      <a:pt x="2593658" y="203835"/>
                      <a:pt x="2592705" y="203835"/>
                      <a:pt x="2592705" y="203835"/>
                    </a:cubicBezTo>
                    <a:lnTo>
                      <a:pt x="2592705" y="202883"/>
                    </a:lnTo>
                    <a:cubicBezTo>
                      <a:pt x="2592705" y="200978"/>
                      <a:pt x="2591753" y="200025"/>
                      <a:pt x="2591753" y="199073"/>
                    </a:cubicBezTo>
                    <a:cubicBezTo>
                      <a:pt x="2592705" y="198120"/>
                      <a:pt x="2592705" y="198120"/>
                      <a:pt x="2592705" y="19907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9" name="任意多边形: 形状 161"/>
              <p:cNvSpPr/>
              <p:nvPr/>
            </p:nvSpPr>
            <p:spPr>
              <a:xfrm>
                <a:off x="7482840" y="357377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0" name="任意多边形: 形状 162"/>
              <p:cNvSpPr/>
              <p:nvPr/>
            </p:nvSpPr>
            <p:spPr>
              <a:xfrm>
                <a:off x="4750117" y="4080509"/>
                <a:ext cx="125730" cy="130492"/>
              </a:xfrm>
              <a:custGeom>
                <a:avLst/>
                <a:gdLst>
                  <a:gd name="connsiteX0" fmla="*/ 125730 w 125730"/>
                  <a:gd name="connsiteY0" fmla="*/ 2858 h 130492"/>
                  <a:gd name="connsiteX1" fmla="*/ 54293 w 125730"/>
                  <a:gd name="connsiteY1" fmla="*/ 0 h 130492"/>
                  <a:gd name="connsiteX2" fmla="*/ 44768 w 125730"/>
                  <a:gd name="connsiteY2" fmla="*/ 12383 h 130492"/>
                  <a:gd name="connsiteX3" fmla="*/ 33338 w 125730"/>
                  <a:gd name="connsiteY3" fmla="*/ 19050 h 130492"/>
                  <a:gd name="connsiteX4" fmla="*/ 29527 w 125730"/>
                  <a:gd name="connsiteY4" fmla="*/ 20003 h 130492"/>
                  <a:gd name="connsiteX5" fmla="*/ 27622 w 125730"/>
                  <a:gd name="connsiteY5" fmla="*/ 20003 h 130492"/>
                  <a:gd name="connsiteX6" fmla="*/ 26670 w 125730"/>
                  <a:gd name="connsiteY6" fmla="*/ 20003 h 130492"/>
                  <a:gd name="connsiteX7" fmla="*/ 26670 w 125730"/>
                  <a:gd name="connsiteY7" fmla="*/ 20003 h 130492"/>
                  <a:gd name="connsiteX8" fmla="*/ 26670 w 125730"/>
                  <a:gd name="connsiteY8" fmla="*/ 20003 h 130492"/>
                  <a:gd name="connsiteX9" fmla="*/ 25718 w 125730"/>
                  <a:gd name="connsiteY9" fmla="*/ 20003 h 130492"/>
                  <a:gd name="connsiteX10" fmla="*/ 24765 w 125730"/>
                  <a:gd name="connsiteY10" fmla="*/ 20003 h 130492"/>
                  <a:gd name="connsiteX11" fmla="*/ 3810 w 125730"/>
                  <a:gd name="connsiteY11" fmla="*/ 22860 h 130492"/>
                  <a:gd name="connsiteX12" fmla="*/ 952 w 125730"/>
                  <a:gd name="connsiteY12" fmla="*/ 23813 h 130492"/>
                  <a:gd name="connsiteX13" fmla="*/ 0 w 125730"/>
                  <a:gd name="connsiteY13" fmla="*/ 23813 h 130492"/>
                  <a:gd name="connsiteX14" fmla="*/ 0 w 125730"/>
                  <a:gd name="connsiteY14" fmla="*/ 24765 h 130492"/>
                  <a:gd name="connsiteX15" fmla="*/ 0 w 125730"/>
                  <a:gd name="connsiteY15" fmla="*/ 28575 h 130492"/>
                  <a:gd name="connsiteX16" fmla="*/ 952 w 125730"/>
                  <a:gd name="connsiteY16" fmla="*/ 32385 h 130492"/>
                  <a:gd name="connsiteX17" fmla="*/ 1905 w 125730"/>
                  <a:gd name="connsiteY17" fmla="*/ 31433 h 130492"/>
                  <a:gd name="connsiteX18" fmla="*/ 4763 w 125730"/>
                  <a:gd name="connsiteY18" fmla="*/ 42863 h 130492"/>
                  <a:gd name="connsiteX19" fmla="*/ 4763 w 125730"/>
                  <a:gd name="connsiteY19" fmla="*/ 48578 h 130492"/>
                  <a:gd name="connsiteX20" fmla="*/ 4763 w 125730"/>
                  <a:gd name="connsiteY20" fmla="*/ 52388 h 130492"/>
                  <a:gd name="connsiteX21" fmla="*/ 4763 w 125730"/>
                  <a:gd name="connsiteY21" fmla="*/ 60008 h 130492"/>
                  <a:gd name="connsiteX22" fmla="*/ 4763 w 125730"/>
                  <a:gd name="connsiteY22" fmla="*/ 74295 h 130492"/>
                  <a:gd name="connsiteX23" fmla="*/ 4763 w 125730"/>
                  <a:gd name="connsiteY23" fmla="*/ 97155 h 130492"/>
                  <a:gd name="connsiteX24" fmla="*/ 4763 w 125730"/>
                  <a:gd name="connsiteY24" fmla="*/ 115253 h 130492"/>
                  <a:gd name="connsiteX25" fmla="*/ 4763 w 125730"/>
                  <a:gd name="connsiteY25" fmla="*/ 122873 h 130492"/>
                  <a:gd name="connsiteX26" fmla="*/ 4763 w 125730"/>
                  <a:gd name="connsiteY26" fmla="*/ 130493 h 130492"/>
                  <a:gd name="connsiteX27" fmla="*/ 121920 w 125730"/>
                  <a:gd name="connsiteY27" fmla="*/ 130493 h 130492"/>
                  <a:gd name="connsiteX28" fmla="*/ 125730 w 125730"/>
                  <a:gd name="connsiteY28" fmla="*/ 2858 h 130492"/>
                  <a:gd name="connsiteX29" fmla="*/ 33338 w 125730"/>
                  <a:gd name="connsiteY29" fmla="*/ 30480 h 130492"/>
                  <a:gd name="connsiteX30" fmla="*/ 33338 w 125730"/>
                  <a:gd name="connsiteY30" fmla="*/ 30480 h 130492"/>
                  <a:gd name="connsiteX31" fmla="*/ 33338 w 125730"/>
                  <a:gd name="connsiteY31" fmla="*/ 30480 h 130492"/>
                  <a:gd name="connsiteX32" fmla="*/ 33338 w 125730"/>
                  <a:gd name="connsiteY32" fmla="*/ 30480 h 130492"/>
                  <a:gd name="connsiteX33" fmla="*/ 31432 w 125730"/>
                  <a:gd name="connsiteY33" fmla="*/ 30480 h 130492"/>
                  <a:gd name="connsiteX34" fmla="*/ 31432 w 125730"/>
                  <a:gd name="connsiteY34" fmla="*/ 30480 h 130492"/>
                  <a:gd name="connsiteX35" fmla="*/ 31432 w 125730"/>
                  <a:gd name="connsiteY35" fmla="*/ 30480 h 130492"/>
                  <a:gd name="connsiteX36" fmla="*/ 31432 w 125730"/>
                  <a:gd name="connsiteY36" fmla="*/ 30480 h 130492"/>
                  <a:gd name="connsiteX37" fmla="*/ 28575 w 125730"/>
                  <a:gd name="connsiteY37" fmla="*/ 21908 h 130492"/>
                  <a:gd name="connsiteX38" fmla="*/ 33338 w 125730"/>
                  <a:gd name="connsiteY38" fmla="*/ 30480 h 130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125730" h="130492">
                    <a:moveTo>
                      <a:pt x="125730" y="2858"/>
                    </a:moveTo>
                    <a:cubicBezTo>
                      <a:pt x="101918" y="1905"/>
                      <a:pt x="78105" y="953"/>
                      <a:pt x="54293" y="0"/>
                    </a:cubicBezTo>
                    <a:cubicBezTo>
                      <a:pt x="52388" y="3810"/>
                      <a:pt x="49530" y="8573"/>
                      <a:pt x="44768" y="12383"/>
                    </a:cubicBezTo>
                    <a:cubicBezTo>
                      <a:pt x="41910" y="15240"/>
                      <a:pt x="37147" y="18098"/>
                      <a:pt x="33338" y="19050"/>
                    </a:cubicBezTo>
                    <a:cubicBezTo>
                      <a:pt x="32385" y="19050"/>
                      <a:pt x="32385" y="20003"/>
                      <a:pt x="29527" y="20003"/>
                    </a:cubicBezTo>
                    <a:lnTo>
                      <a:pt x="27622" y="20003"/>
                    </a:lnTo>
                    <a:lnTo>
                      <a:pt x="26670" y="20003"/>
                    </a:lnTo>
                    <a:cubicBezTo>
                      <a:pt x="26670" y="20003"/>
                      <a:pt x="26670" y="20003"/>
                      <a:pt x="26670" y="20003"/>
                    </a:cubicBezTo>
                    <a:lnTo>
                      <a:pt x="26670" y="20003"/>
                    </a:lnTo>
                    <a:lnTo>
                      <a:pt x="25718" y="20003"/>
                    </a:lnTo>
                    <a:lnTo>
                      <a:pt x="24765" y="20003"/>
                    </a:lnTo>
                    <a:cubicBezTo>
                      <a:pt x="18097" y="20955"/>
                      <a:pt x="11430" y="21908"/>
                      <a:pt x="3810" y="22860"/>
                    </a:cubicBezTo>
                    <a:cubicBezTo>
                      <a:pt x="2857" y="22860"/>
                      <a:pt x="1905" y="23813"/>
                      <a:pt x="952" y="23813"/>
                    </a:cubicBezTo>
                    <a:lnTo>
                      <a:pt x="0" y="23813"/>
                    </a:lnTo>
                    <a:cubicBezTo>
                      <a:pt x="0" y="23813"/>
                      <a:pt x="0" y="24765"/>
                      <a:pt x="0" y="24765"/>
                    </a:cubicBezTo>
                    <a:cubicBezTo>
                      <a:pt x="0" y="26670"/>
                      <a:pt x="0" y="27623"/>
                      <a:pt x="0" y="28575"/>
                    </a:cubicBezTo>
                    <a:cubicBezTo>
                      <a:pt x="0" y="30480"/>
                      <a:pt x="0" y="32385"/>
                      <a:pt x="952" y="32385"/>
                    </a:cubicBezTo>
                    <a:cubicBezTo>
                      <a:pt x="952" y="33338"/>
                      <a:pt x="1905" y="32385"/>
                      <a:pt x="1905" y="31433"/>
                    </a:cubicBezTo>
                    <a:cubicBezTo>
                      <a:pt x="2857" y="29528"/>
                      <a:pt x="3810" y="27623"/>
                      <a:pt x="4763" y="42863"/>
                    </a:cubicBezTo>
                    <a:cubicBezTo>
                      <a:pt x="4763" y="44768"/>
                      <a:pt x="4763" y="46673"/>
                      <a:pt x="4763" y="48578"/>
                    </a:cubicBezTo>
                    <a:lnTo>
                      <a:pt x="4763" y="52388"/>
                    </a:lnTo>
                    <a:cubicBezTo>
                      <a:pt x="4763" y="55245"/>
                      <a:pt x="4763" y="57150"/>
                      <a:pt x="4763" y="60008"/>
                    </a:cubicBezTo>
                    <a:cubicBezTo>
                      <a:pt x="4763" y="64770"/>
                      <a:pt x="4763" y="69533"/>
                      <a:pt x="4763" y="74295"/>
                    </a:cubicBezTo>
                    <a:cubicBezTo>
                      <a:pt x="4763" y="82868"/>
                      <a:pt x="4763" y="90488"/>
                      <a:pt x="4763" y="97155"/>
                    </a:cubicBezTo>
                    <a:cubicBezTo>
                      <a:pt x="4763" y="103823"/>
                      <a:pt x="4763" y="110490"/>
                      <a:pt x="4763" y="115253"/>
                    </a:cubicBezTo>
                    <a:cubicBezTo>
                      <a:pt x="4763" y="118110"/>
                      <a:pt x="4763" y="120968"/>
                      <a:pt x="4763" y="122873"/>
                    </a:cubicBezTo>
                    <a:cubicBezTo>
                      <a:pt x="4763" y="125730"/>
                      <a:pt x="4763" y="127635"/>
                      <a:pt x="4763" y="130493"/>
                    </a:cubicBezTo>
                    <a:lnTo>
                      <a:pt x="121920" y="130493"/>
                    </a:lnTo>
                    <a:cubicBezTo>
                      <a:pt x="124777" y="89535"/>
                      <a:pt x="125730" y="45720"/>
                      <a:pt x="125730" y="2858"/>
                    </a:cubicBezTo>
                    <a:close/>
                    <a:moveTo>
                      <a:pt x="33338" y="30480"/>
                    </a:moveTo>
                    <a:lnTo>
                      <a:pt x="33338" y="30480"/>
                    </a:lnTo>
                    <a:lnTo>
                      <a:pt x="33338" y="30480"/>
                    </a:lnTo>
                    <a:lnTo>
                      <a:pt x="33338" y="30480"/>
                    </a:lnTo>
                    <a:lnTo>
                      <a:pt x="31432" y="30480"/>
                    </a:lnTo>
                    <a:lnTo>
                      <a:pt x="31432" y="30480"/>
                    </a:lnTo>
                    <a:lnTo>
                      <a:pt x="31432" y="30480"/>
                    </a:lnTo>
                    <a:lnTo>
                      <a:pt x="31432" y="30480"/>
                    </a:lnTo>
                    <a:cubicBezTo>
                      <a:pt x="33338" y="37148"/>
                      <a:pt x="30480" y="26670"/>
                      <a:pt x="28575" y="21908"/>
                    </a:cubicBezTo>
                    <a:cubicBezTo>
                      <a:pt x="38100" y="40005"/>
                      <a:pt x="30480" y="25718"/>
                      <a:pt x="33338" y="3048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1" name="任意多边形: 形状 163"/>
              <p:cNvSpPr/>
              <p:nvPr/>
            </p:nvSpPr>
            <p:spPr>
              <a:xfrm>
                <a:off x="4711064" y="2923222"/>
                <a:ext cx="137160" cy="100012"/>
              </a:xfrm>
              <a:custGeom>
                <a:avLst/>
                <a:gdLst>
                  <a:gd name="connsiteX0" fmla="*/ 127635 w 137160"/>
                  <a:gd name="connsiteY0" fmla="*/ 6668 h 100012"/>
                  <a:gd name="connsiteX1" fmla="*/ 49530 w 137160"/>
                  <a:gd name="connsiteY1" fmla="*/ 12383 h 100012"/>
                  <a:gd name="connsiteX2" fmla="*/ 52388 w 137160"/>
                  <a:gd name="connsiteY2" fmla="*/ 10478 h 100012"/>
                  <a:gd name="connsiteX3" fmla="*/ 54293 w 137160"/>
                  <a:gd name="connsiteY3" fmla="*/ 10478 h 100012"/>
                  <a:gd name="connsiteX4" fmla="*/ 83820 w 137160"/>
                  <a:gd name="connsiteY4" fmla="*/ 9525 h 100012"/>
                  <a:gd name="connsiteX5" fmla="*/ 114300 w 137160"/>
                  <a:gd name="connsiteY5" fmla="*/ 7620 h 100012"/>
                  <a:gd name="connsiteX6" fmla="*/ 120968 w 137160"/>
                  <a:gd name="connsiteY6" fmla="*/ 6668 h 100012"/>
                  <a:gd name="connsiteX7" fmla="*/ 124778 w 137160"/>
                  <a:gd name="connsiteY7" fmla="*/ 5715 h 100012"/>
                  <a:gd name="connsiteX8" fmla="*/ 126683 w 137160"/>
                  <a:gd name="connsiteY8" fmla="*/ 5715 h 100012"/>
                  <a:gd name="connsiteX9" fmla="*/ 126683 w 137160"/>
                  <a:gd name="connsiteY9" fmla="*/ 5715 h 100012"/>
                  <a:gd name="connsiteX10" fmla="*/ 128588 w 137160"/>
                  <a:gd name="connsiteY10" fmla="*/ 5715 h 100012"/>
                  <a:gd name="connsiteX11" fmla="*/ 128588 w 137160"/>
                  <a:gd name="connsiteY11" fmla="*/ 4763 h 100012"/>
                  <a:gd name="connsiteX12" fmla="*/ 126683 w 137160"/>
                  <a:gd name="connsiteY12" fmla="*/ 4763 h 100012"/>
                  <a:gd name="connsiteX13" fmla="*/ 124778 w 137160"/>
                  <a:gd name="connsiteY13" fmla="*/ 4763 h 100012"/>
                  <a:gd name="connsiteX14" fmla="*/ 124778 w 137160"/>
                  <a:gd name="connsiteY14" fmla="*/ 4763 h 100012"/>
                  <a:gd name="connsiteX15" fmla="*/ 124778 w 137160"/>
                  <a:gd name="connsiteY15" fmla="*/ 4763 h 100012"/>
                  <a:gd name="connsiteX16" fmla="*/ 112395 w 137160"/>
                  <a:gd name="connsiteY16" fmla="*/ 4763 h 100012"/>
                  <a:gd name="connsiteX17" fmla="*/ 109538 w 137160"/>
                  <a:gd name="connsiteY17" fmla="*/ 3810 h 100012"/>
                  <a:gd name="connsiteX18" fmla="*/ 108585 w 137160"/>
                  <a:gd name="connsiteY18" fmla="*/ 4763 h 100012"/>
                  <a:gd name="connsiteX19" fmla="*/ 108585 w 137160"/>
                  <a:gd name="connsiteY19" fmla="*/ 4763 h 100012"/>
                  <a:gd name="connsiteX20" fmla="*/ 110490 w 137160"/>
                  <a:gd name="connsiteY20" fmla="*/ 4763 h 100012"/>
                  <a:gd name="connsiteX21" fmla="*/ 109538 w 137160"/>
                  <a:gd name="connsiteY21" fmla="*/ 5715 h 100012"/>
                  <a:gd name="connsiteX22" fmla="*/ 121920 w 137160"/>
                  <a:gd name="connsiteY22" fmla="*/ 5715 h 100012"/>
                  <a:gd name="connsiteX23" fmla="*/ 120015 w 137160"/>
                  <a:gd name="connsiteY23" fmla="*/ 6668 h 100012"/>
                  <a:gd name="connsiteX24" fmla="*/ 81915 w 137160"/>
                  <a:gd name="connsiteY24" fmla="*/ 6668 h 100012"/>
                  <a:gd name="connsiteX25" fmla="*/ 71438 w 137160"/>
                  <a:gd name="connsiteY25" fmla="*/ 7620 h 100012"/>
                  <a:gd name="connsiteX26" fmla="*/ 58103 w 137160"/>
                  <a:gd name="connsiteY26" fmla="*/ 8572 h 100012"/>
                  <a:gd name="connsiteX27" fmla="*/ 55245 w 137160"/>
                  <a:gd name="connsiteY27" fmla="*/ 8572 h 100012"/>
                  <a:gd name="connsiteX28" fmla="*/ 54293 w 137160"/>
                  <a:gd name="connsiteY28" fmla="*/ 8572 h 100012"/>
                  <a:gd name="connsiteX29" fmla="*/ 54293 w 137160"/>
                  <a:gd name="connsiteY29" fmla="*/ 8572 h 100012"/>
                  <a:gd name="connsiteX30" fmla="*/ 57150 w 137160"/>
                  <a:gd name="connsiteY30" fmla="*/ 7620 h 100012"/>
                  <a:gd name="connsiteX31" fmla="*/ 55245 w 137160"/>
                  <a:gd name="connsiteY31" fmla="*/ 6668 h 100012"/>
                  <a:gd name="connsiteX32" fmla="*/ 52388 w 137160"/>
                  <a:gd name="connsiteY32" fmla="*/ 6668 h 100012"/>
                  <a:gd name="connsiteX33" fmla="*/ 38100 w 137160"/>
                  <a:gd name="connsiteY33" fmla="*/ 6668 h 100012"/>
                  <a:gd name="connsiteX34" fmla="*/ 52388 w 137160"/>
                  <a:gd name="connsiteY34" fmla="*/ 8572 h 100012"/>
                  <a:gd name="connsiteX35" fmla="*/ 53340 w 137160"/>
                  <a:gd name="connsiteY35" fmla="*/ 8572 h 100012"/>
                  <a:gd name="connsiteX36" fmla="*/ 53340 w 137160"/>
                  <a:gd name="connsiteY36" fmla="*/ 8572 h 100012"/>
                  <a:gd name="connsiteX37" fmla="*/ 54293 w 137160"/>
                  <a:gd name="connsiteY37" fmla="*/ 8572 h 100012"/>
                  <a:gd name="connsiteX38" fmla="*/ 55245 w 137160"/>
                  <a:gd name="connsiteY38" fmla="*/ 8572 h 100012"/>
                  <a:gd name="connsiteX39" fmla="*/ 56198 w 137160"/>
                  <a:gd name="connsiteY39" fmla="*/ 8572 h 100012"/>
                  <a:gd name="connsiteX40" fmla="*/ 54293 w 137160"/>
                  <a:gd name="connsiteY40" fmla="*/ 9525 h 100012"/>
                  <a:gd name="connsiteX41" fmla="*/ 53340 w 137160"/>
                  <a:gd name="connsiteY41" fmla="*/ 9525 h 100012"/>
                  <a:gd name="connsiteX42" fmla="*/ 16193 w 137160"/>
                  <a:gd name="connsiteY42" fmla="*/ 7620 h 100012"/>
                  <a:gd name="connsiteX43" fmla="*/ 17145 w 137160"/>
                  <a:gd name="connsiteY43" fmla="*/ 24765 h 100012"/>
                  <a:gd name="connsiteX44" fmla="*/ 11430 w 137160"/>
                  <a:gd name="connsiteY44" fmla="*/ 24765 h 100012"/>
                  <a:gd name="connsiteX45" fmla="*/ 11430 w 137160"/>
                  <a:gd name="connsiteY45" fmla="*/ 24765 h 100012"/>
                  <a:gd name="connsiteX46" fmla="*/ 11430 w 137160"/>
                  <a:gd name="connsiteY46" fmla="*/ 15240 h 100012"/>
                  <a:gd name="connsiteX47" fmla="*/ 8573 w 137160"/>
                  <a:gd name="connsiteY47" fmla="*/ 953 h 100012"/>
                  <a:gd name="connsiteX48" fmla="*/ 18098 w 137160"/>
                  <a:gd name="connsiteY48" fmla="*/ 0 h 100012"/>
                  <a:gd name="connsiteX49" fmla="*/ 6668 w 137160"/>
                  <a:gd name="connsiteY49" fmla="*/ 0 h 100012"/>
                  <a:gd name="connsiteX50" fmla="*/ 8573 w 137160"/>
                  <a:gd name="connsiteY50" fmla="*/ 20955 h 100012"/>
                  <a:gd name="connsiteX51" fmla="*/ 8573 w 137160"/>
                  <a:gd name="connsiteY51" fmla="*/ 25718 h 100012"/>
                  <a:gd name="connsiteX52" fmla="*/ 0 w 137160"/>
                  <a:gd name="connsiteY52" fmla="*/ 25718 h 100012"/>
                  <a:gd name="connsiteX53" fmla="*/ 953 w 137160"/>
                  <a:gd name="connsiteY53" fmla="*/ 38100 h 100012"/>
                  <a:gd name="connsiteX54" fmla="*/ 1905 w 137160"/>
                  <a:gd name="connsiteY54" fmla="*/ 45720 h 100012"/>
                  <a:gd name="connsiteX55" fmla="*/ 2858 w 137160"/>
                  <a:gd name="connsiteY55" fmla="*/ 50483 h 100012"/>
                  <a:gd name="connsiteX56" fmla="*/ 3810 w 137160"/>
                  <a:gd name="connsiteY56" fmla="*/ 53340 h 100012"/>
                  <a:gd name="connsiteX57" fmla="*/ 4763 w 137160"/>
                  <a:gd name="connsiteY57" fmla="*/ 55245 h 100012"/>
                  <a:gd name="connsiteX58" fmla="*/ 4763 w 137160"/>
                  <a:gd name="connsiteY58" fmla="*/ 56197 h 100012"/>
                  <a:gd name="connsiteX59" fmla="*/ 4763 w 137160"/>
                  <a:gd name="connsiteY59" fmla="*/ 59055 h 100012"/>
                  <a:gd name="connsiteX60" fmla="*/ 4763 w 137160"/>
                  <a:gd name="connsiteY60" fmla="*/ 60960 h 100012"/>
                  <a:gd name="connsiteX61" fmla="*/ 1905 w 137160"/>
                  <a:gd name="connsiteY61" fmla="*/ 60960 h 100012"/>
                  <a:gd name="connsiteX62" fmla="*/ 1905 w 137160"/>
                  <a:gd name="connsiteY62" fmla="*/ 62865 h 100012"/>
                  <a:gd name="connsiteX63" fmla="*/ 1905 w 137160"/>
                  <a:gd name="connsiteY63" fmla="*/ 63817 h 100012"/>
                  <a:gd name="connsiteX64" fmla="*/ 1905 w 137160"/>
                  <a:gd name="connsiteY64" fmla="*/ 64770 h 100012"/>
                  <a:gd name="connsiteX65" fmla="*/ 1905 w 137160"/>
                  <a:gd name="connsiteY65" fmla="*/ 65723 h 100012"/>
                  <a:gd name="connsiteX66" fmla="*/ 2858 w 137160"/>
                  <a:gd name="connsiteY66" fmla="*/ 66675 h 100012"/>
                  <a:gd name="connsiteX67" fmla="*/ 3810 w 137160"/>
                  <a:gd name="connsiteY67" fmla="*/ 67628 h 100012"/>
                  <a:gd name="connsiteX68" fmla="*/ 7620 w 137160"/>
                  <a:gd name="connsiteY68" fmla="*/ 71438 h 100012"/>
                  <a:gd name="connsiteX69" fmla="*/ 11430 w 137160"/>
                  <a:gd name="connsiteY69" fmla="*/ 73342 h 100012"/>
                  <a:gd name="connsiteX70" fmla="*/ 14288 w 137160"/>
                  <a:gd name="connsiteY70" fmla="*/ 73342 h 100012"/>
                  <a:gd name="connsiteX71" fmla="*/ 34290 w 137160"/>
                  <a:gd name="connsiteY71" fmla="*/ 76200 h 100012"/>
                  <a:gd name="connsiteX72" fmla="*/ 33338 w 137160"/>
                  <a:gd name="connsiteY72" fmla="*/ 76200 h 100012"/>
                  <a:gd name="connsiteX73" fmla="*/ 37148 w 137160"/>
                  <a:gd name="connsiteY73" fmla="*/ 77153 h 100012"/>
                  <a:gd name="connsiteX74" fmla="*/ 39053 w 137160"/>
                  <a:gd name="connsiteY74" fmla="*/ 78105 h 100012"/>
                  <a:gd name="connsiteX75" fmla="*/ 43815 w 137160"/>
                  <a:gd name="connsiteY75" fmla="*/ 80010 h 100012"/>
                  <a:gd name="connsiteX76" fmla="*/ 46673 w 137160"/>
                  <a:gd name="connsiteY76" fmla="*/ 80963 h 100012"/>
                  <a:gd name="connsiteX77" fmla="*/ 48578 w 137160"/>
                  <a:gd name="connsiteY77" fmla="*/ 81915 h 100012"/>
                  <a:gd name="connsiteX78" fmla="*/ 53340 w 137160"/>
                  <a:gd name="connsiteY78" fmla="*/ 84773 h 100012"/>
                  <a:gd name="connsiteX79" fmla="*/ 55245 w 137160"/>
                  <a:gd name="connsiteY79" fmla="*/ 86678 h 100012"/>
                  <a:gd name="connsiteX80" fmla="*/ 56198 w 137160"/>
                  <a:gd name="connsiteY80" fmla="*/ 88583 h 100012"/>
                  <a:gd name="connsiteX81" fmla="*/ 59055 w 137160"/>
                  <a:gd name="connsiteY81" fmla="*/ 92392 h 100012"/>
                  <a:gd name="connsiteX82" fmla="*/ 61913 w 137160"/>
                  <a:gd name="connsiteY82" fmla="*/ 99060 h 100012"/>
                  <a:gd name="connsiteX83" fmla="*/ 137160 w 137160"/>
                  <a:gd name="connsiteY83" fmla="*/ 100013 h 100012"/>
                  <a:gd name="connsiteX84" fmla="*/ 127635 w 137160"/>
                  <a:gd name="connsiteY84" fmla="*/ 6668 h 100012"/>
                  <a:gd name="connsiteX85" fmla="*/ 3810 w 137160"/>
                  <a:gd name="connsiteY85" fmla="*/ 26670 h 100012"/>
                  <a:gd name="connsiteX86" fmla="*/ 3810 w 137160"/>
                  <a:gd name="connsiteY86" fmla="*/ 26670 h 100012"/>
                  <a:gd name="connsiteX87" fmla="*/ 5715 w 137160"/>
                  <a:gd name="connsiteY87" fmla="*/ 26670 h 100012"/>
                  <a:gd name="connsiteX88" fmla="*/ 5715 w 137160"/>
                  <a:gd name="connsiteY88" fmla="*/ 26670 h 100012"/>
                  <a:gd name="connsiteX89" fmla="*/ 3810 w 137160"/>
                  <a:gd name="connsiteY89" fmla="*/ 26670 h 100012"/>
                  <a:gd name="connsiteX90" fmla="*/ 9525 w 137160"/>
                  <a:gd name="connsiteY90" fmla="*/ 26670 h 100012"/>
                  <a:gd name="connsiteX91" fmla="*/ 9525 w 137160"/>
                  <a:gd name="connsiteY91" fmla="*/ 26670 h 100012"/>
                  <a:gd name="connsiteX92" fmla="*/ 13335 w 137160"/>
                  <a:gd name="connsiteY92" fmla="*/ 26670 h 100012"/>
                  <a:gd name="connsiteX93" fmla="*/ 13335 w 137160"/>
                  <a:gd name="connsiteY93" fmla="*/ 26670 h 100012"/>
                  <a:gd name="connsiteX94" fmla="*/ 9525 w 137160"/>
                  <a:gd name="connsiteY94" fmla="*/ 26670 h 100012"/>
                  <a:gd name="connsiteX95" fmla="*/ 11430 w 137160"/>
                  <a:gd name="connsiteY95" fmla="*/ 75248 h 100012"/>
                  <a:gd name="connsiteX96" fmla="*/ 11430 w 137160"/>
                  <a:gd name="connsiteY96" fmla="*/ 75248 h 100012"/>
                  <a:gd name="connsiteX97" fmla="*/ 11430 w 137160"/>
                  <a:gd name="connsiteY97" fmla="*/ 75248 h 100012"/>
                  <a:gd name="connsiteX98" fmla="*/ 11430 w 137160"/>
                  <a:gd name="connsiteY98" fmla="*/ 75248 h 100012"/>
                  <a:gd name="connsiteX99" fmla="*/ 12383 w 137160"/>
                  <a:gd name="connsiteY99" fmla="*/ 53340 h 100012"/>
                  <a:gd name="connsiteX100" fmla="*/ 12383 w 137160"/>
                  <a:gd name="connsiteY100" fmla="*/ 53340 h 100012"/>
                  <a:gd name="connsiteX101" fmla="*/ 12383 w 137160"/>
                  <a:gd name="connsiteY101" fmla="*/ 53340 h 100012"/>
                  <a:gd name="connsiteX102" fmla="*/ 12383 w 137160"/>
                  <a:gd name="connsiteY102" fmla="*/ 53340 h 100012"/>
                  <a:gd name="connsiteX103" fmla="*/ 13335 w 137160"/>
                  <a:gd name="connsiteY103" fmla="*/ 38100 h 100012"/>
                  <a:gd name="connsiteX104" fmla="*/ 13335 w 137160"/>
                  <a:gd name="connsiteY104" fmla="*/ 38100 h 100012"/>
                  <a:gd name="connsiteX105" fmla="*/ 13335 w 137160"/>
                  <a:gd name="connsiteY105" fmla="*/ 38100 h 100012"/>
                  <a:gd name="connsiteX106" fmla="*/ 12383 w 137160"/>
                  <a:gd name="connsiteY106" fmla="*/ 38100 h 100012"/>
                  <a:gd name="connsiteX107" fmla="*/ 12383 w 137160"/>
                  <a:gd name="connsiteY107" fmla="*/ 38100 h 100012"/>
                  <a:gd name="connsiteX108" fmla="*/ 12383 w 137160"/>
                  <a:gd name="connsiteY108" fmla="*/ 38100 h 100012"/>
                  <a:gd name="connsiteX109" fmla="*/ 12383 w 137160"/>
                  <a:gd name="connsiteY109" fmla="*/ 38100 h 100012"/>
                  <a:gd name="connsiteX110" fmla="*/ 11430 w 137160"/>
                  <a:gd name="connsiteY110" fmla="*/ 37147 h 100012"/>
                  <a:gd name="connsiteX111" fmla="*/ 11430 w 137160"/>
                  <a:gd name="connsiteY111" fmla="*/ 36195 h 100012"/>
                  <a:gd name="connsiteX112" fmla="*/ 12383 w 137160"/>
                  <a:gd name="connsiteY112" fmla="*/ 36195 h 100012"/>
                  <a:gd name="connsiteX113" fmla="*/ 13335 w 137160"/>
                  <a:gd name="connsiteY113" fmla="*/ 38100 h 100012"/>
                  <a:gd name="connsiteX114" fmla="*/ 13335 w 137160"/>
                  <a:gd name="connsiteY114" fmla="*/ 38100 h 100012"/>
                  <a:gd name="connsiteX115" fmla="*/ 13335 w 137160"/>
                  <a:gd name="connsiteY115" fmla="*/ 38100 h 1000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137160" h="100012">
                    <a:moveTo>
                      <a:pt x="127635" y="6668"/>
                    </a:moveTo>
                    <a:cubicBezTo>
                      <a:pt x="113348" y="8572"/>
                      <a:pt x="56198" y="11430"/>
                      <a:pt x="49530" y="12383"/>
                    </a:cubicBezTo>
                    <a:cubicBezTo>
                      <a:pt x="54293" y="11430"/>
                      <a:pt x="55245" y="10478"/>
                      <a:pt x="52388" y="10478"/>
                    </a:cubicBezTo>
                    <a:cubicBezTo>
                      <a:pt x="53340" y="10478"/>
                      <a:pt x="53340" y="10478"/>
                      <a:pt x="54293" y="10478"/>
                    </a:cubicBezTo>
                    <a:cubicBezTo>
                      <a:pt x="63818" y="10478"/>
                      <a:pt x="73343" y="9525"/>
                      <a:pt x="83820" y="9525"/>
                    </a:cubicBezTo>
                    <a:cubicBezTo>
                      <a:pt x="94298" y="8572"/>
                      <a:pt x="104775" y="8572"/>
                      <a:pt x="114300" y="7620"/>
                    </a:cubicBezTo>
                    <a:lnTo>
                      <a:pt x="120968" y="6668"/>
                    </a:lnTo>
                    <a:cubicBezTo>
                      <a:pt x="121920" y="6668"/>
                      <a:pt x="122873" y="6668"/>
                      <a:pt x="124778" y="5715"/>
                    </a:cubicBezTo>
                    <a:lnTo>
                      <a:pt x="126683" y="5715"/>
                    </a:lnTo>
                    <a:cubicBezTo>
                      <a:pt x="126683" y="5715"/>
                      <a:pt x="126683" y="5715"/>
                      <a:pt x="126683" y="5715"/>
                    </a:cubicBezTo>
                    <a:cubicBezTo>
                      <a:pt x="127635" y="5715"/>
                      <a:pt x="127635" y="5715"/>
                      <a:pt x="128588" y="5715"/>
                    </a:cubicBezTo>
                    <a:cubicBezTo>
                      <a:pt x="128588" y="5715"/>
                      <a:pt x="128588" y="4763"/>
                      <a:pt x="128588" y="4763"/>
                    </a:cubicBezTo>
                    <a:cubicBezTo>
                      <a:pt x="127635" y="4763"/>
                      <a:pt x="127635" y="4763"/>
                      <a:pt x="126683" y="4763"/>
                    </a:cubicBezTo>
                    <a:cubicBezTo>
                      <a:pt x="125730" y="4763"/>
                      <a:pt x="125730" y="4763"/>
                      <a:pt x="124778" y="4763"/>
                    </a:cubicBezTo>
                    <a:cubicBezTo>
                      <a:pt x="124778" y="4763"/>
                      <a:pt x="124778" y="4763"/>
                      <a:pt x="124778" y="4763"/>
                    </a:cubicBezTo>
                    <a:cubicBezTo>
                      <a:pt x="124778" y="4763"/>
                      <a:pt x="124778" y="4763"/>
                      <a:pt x="124778" y="4763"/>
                    </a:cubicBezTo>
                    <a:cubicBezTo>
                      <a:pt x="120015" y="4763"/>
                      <a:pt x="115253" y="4763"/>
                      <a:pt x="112395" y="4763"/>
                    </a:cubicBezTo>
                    <a:cubicBezTo>
                      <a:pt x="110490" y="4763"/>
                      <a:pt x="109538" y="4763"/>
                      <a:pt x="109538" y="3810"/>
                    </a:cubicBezTo>
                    <a:cubicBezTo>
                      <a:pt x="109538" y="3810"/>
                      <a:pt x="108585" y="4763"/>
                      <a:pt x="108585" y="4763"/>
                    </a:cubicBezTo>
                    <a:lnTo>
                      <a:pt x="108585" y="4763"/>
                    </a:lnTo>
                    <a:lnTo>
                      <a:pt x="110490" y="4763"/>
                    </a:lnTo>
                    <a:cubicBezTo>
                      <a:pt x="109538" y="4763"/>
                      <a:pt x="109538" y="4763"/>
                      <a:pt x="109538" y="5715"/>
                    </a:cubicBezTo>
                    <a:lnTo>
                      <a:pt x="121920" y="5715"/>
                    </a:lnTo>
                    <a:cubicBezTo>
                      <a:pt x="120968" y="5715"/>
                      <a:pt x="120968" y="5715"/>
                      <a:pt x="120015" y="6668"/>
                    </a:cubicBezTo>
                    <a:cubicBezTo>
                      <a:pt x="99060" y="8572"/>
                      <a:pt x="77153" y="8572"/>
                      <a:pt x="81915" y="6668"/>
                    </a:cubicBezTo>
                    <a:cubicBezTo>
                      <a:pt x="80010" y="6668"/>
                      <a:pt x="76200" y="7620"/>
                      <a:pt x="71438" y="7620"/>
                    </a:cubicBezTo>
                    <a:cubicBezTo>
                      <a:pt x="67628" y="7620"/>
                      <a:pt x="62865" y="8572"/>
                      <a:pt x="58103" y="8572"/>
                    </a:cubicBezTo>
                    <a:lnTo>
                      <a:pt x="55245" y="8572"/>
                    </a:lnTo>
                    <a:cubicBezTo>
                      <a:pt x="55245" y="8572"/>
                      <a:pt x="54293" y="8572"/>
                      <a:pt x="54293" y="8572"/>
                    </a:cubicBezTo>
                    <a:cubicBezTo>
                      <a:pt x="54293" y="8572"/>
                      <a:pt x="54293" y="8572"/>
                      <a:pt x="54293" y="8572"/>
                    </a:cubicBezTo>
                    <a:cubicBezTo>
                      <a:pt x="55245" y="8572"/>
                      <a:pt x="56198" y="8572"/>
                      <a:pt x="57150" y="7620"/>
                    </a:cubicBezTo>
                    <a:cubicBezTo>
                      <a:pt x="57150" y="7620"/>
                      <a:pt x="57150" y="7620"/>
                      <a:pt x="55245" y="6668"/>
                    </a:cubicBezTo>
                    <a:cubicBezTo>
                      <a:pt x="54293" y="6668"/>
                      <a:pt x="53340" y="6668"/>
                      <a:pt x="52388" y="6668"/>
                    </a:cubicBezTo>
                    <a:cubicBezTo>
                      <a:pt x="46673" y="6668"/>
                      <a:pt x="41910" y="6668"/>
                      <a:pt x="38100" y="6668"/>
                    </a:cubicBezTo>
                    <a:cubicBezTo>
                      <a:pt x="42863" y="7620"/>
                      <a:pt x="46673" y="7620"/>
                      <a:pt x="52388" y="8572"/>
                    </a:cubicBezTo>
                    <a:lnTo>
                      <a:pt x="53340" y="8572"/>
                    </a:lnTo>
                    <a:cubicBezTo>
                      <a:pt x="53340" y="8572"/>
                      <a:pt x="53340" y="8572"/>
                      <a:pt x="53340" y="8572"/>
                    </a:cubicBezTo>
                    <a:lnTo>
                      <a:pt x="54293" y="8572"/>
                    </a:lnTo>
                    <a:cubicBezTo>
                      <a:pt x="54293" y="8572"/>
                      <a:pt x="55245" y="8572"/>
                      <a:pt x="55245" y="8572"/>
                    </a:cubicBezTo>
                    <a:cubicBezTo>
                      <a:pt x="56198" y="8572"/>
                      <a:pt x="55245" y="8572"/>
                      <a:pt x="56198" y="8572"/>
                    </a:cubicBezTo>
                    <a:cubicBezTo>
                      <a:pt x="56198" y="9525"/>
                      <a:pt x="54293" y="9525"/>
                      <a:pt x="54293" y="9525"/>
                    </a:cubicBezTo>
                    <a:cubicBezTo>
                      <a:pt x="53340" y="9525"/>
                      <a:pt x="53340" y="9525"/>
                      <a:pt x="53340" y="9525"/>
                    </a:cubicBezTo>
                    <a:cubicBezTo>
                      <a:pt x="47625" y="8572"/>
                      <a:pt x="34290" y="8572"/>
                      <a:pt x="16193" y="7620"/>
                    </a:cubicBezTo>
                    <a:cubicBezTo>
                      <a:pt x="16193" y="13335"/>
                      <a:pt x="17145" y="19050"/>
                      <a:pt x="17145" y="24765"/>
                    </a:cubicBezTo>
                    <a:lnTo>
                      <a:pt x="11430" y="24765"/>
                    </a:lnTo>
                    <a:cubicBezTo>
                      <a:pt x="11430" y="24765"/>
                      <a:pt x="11430" y="24765"/>
                      <a:pt x="11430" y="24765"/>
                    </a:cubicBezTo>
                    <a:cubicBezTo>
                      <a:pt x="11430" y="21908"/>
                      <a:pt x="11430" y="19050"/>
                      <a:pt x="11430" y="15240"/>
                    </a:cubicBezTo>
                    <a:lnTo>
                      <a:pt x="8573" y="953"/>
                    </a:lnTo>
                    <a:cubicBezTo>
                      <a:pt x="11430" y="0"/>
                      <a:pt x="15240" y="0"/>
                      <a:pt x="18098" y="0"/>
                    </a:cubicBezTo>
                    <a:lnTo>
                      <a:pt x="6668" y="0"/>
                    </a:lnTo>
                    <a:lnTo>
                      <a:pt x="8573" y="20955"/>
                    </a:lnTo>
                    <a:lnTo>
                      <a:pt x="8573" y="25718"/>
                    </a:lnTo>
                    <a:lnTo>
                      <a:pt x="0" y="25718"/>
                    </a:lnTo>
                    <a:cubicBezTo>
                      <a:pt x="0" y="29528"/>
                      <a:pt x="0" y="33338"/>
                      <a:pt x="953" y="38100"/>
                    </a:cubicBezTo>
                    <a:cubicBezTo>
                      <a:pt x="953" y="40958"/>
                      <a:pt x="1905" y="42863"/>
                      <a:pt x="1905" y="45720"/>
                    </a:cubicBezTo>
                    <a:cubicBezTo>
                      <a:pt x="1905" y="47625"/>
                      <a:pt x="1905" y="48578"/>
                      <a:pt x="2858" y="50483"/>
                    </a:cubicBezTo>
                    <a:cubicBezTo>
                      <a:pt x="2858" y="51435"/>
                      <a:pt x="2858" y="52388"/>
                      <a:pt x="3810" y="53340"/>
                    </a:cubicBezTo>
                    <a:cubicBezTo>
                      <a:pt x="3810" y="54292"/>
                      <a:pt x="3810" y="54292"/>
                      <a:pt x="4763" y="55245"/>
                    </a:cubicBezTo>
                    <a:cubicBezTo>
                      <a:pt x="4763" y="55245"/>
                      <a:pt x="4763" y="56197"/>
                      <a:pt x="4763" y="56197"/>
                    </a:cubicBezTo>
                    <a:cubicBezTo>
                      <a:pt x="4763" y="57150"/>
                      <a:pt x="4763" y="58103"/>
                      <a:pt x="4763" y="59055"/>
                    </a:cubicBezTo>
                    <a:cubicBezTo>
                      <a:pt x="4763" y="60008"/>
                      <a:pt x="4763" y="60008"/>
                      <a:pt x="4763" y="60960"/>
                    </a:cubicBezTo>
                    <a:lnTo>
                      <a:pt x="1905" y="60960"/>
                    </a:lnTo>
                    <a:lnTo>
                      <a:pt x="1905" y="62865"/>
                    </a:lnTo>
                    <a:lnTo>
                      <a:pt x="1905" y="63817"/>
                    </a:lnTo>
                    <a:lnTo>
                      <a:pt x="1905" y="64770"/>
                    </a:lnTo>
                    <a:lnTo>
                      <a:pt x="1905" y="65723"/>
                    </a:lnTo>
                    <a:cubicBezTo>
                      <a:pt x="1905" y="66675"/>
                      <a:pt x="1905" y="65723"/>
                      <a:pt x="2858" y="66675"/>
                    </a:cubicBezTo>
                    <a:cubicBezTo>
                      <a:pt x="2858" y="66675"/>
                      <a:pt x="3810" y="67628"/>
                      <a:pt x="3810" y="67628"/>
                    </a:cubicBezTo>
                    <a:cubicBezTo>
                      <a:pt x="4763" y="68580"/>
                      <a:pt x="6668" y="70485"/>
                      <a:pt x="7620" y="71438"/>
                    </a:cubicBezTo>
                    <a:lnTo>
                      <a:pt x="11430" y="73342"/>
                    </a:lnTo>
                    <a:lnTo>
                      <a:pt x="14288" y="73342"/>
                    </a:lnTo>
                    <a:lnTo>
                      <a:pt x="34290" y="76200"/>
                    </a:lnTo>
                    <a:lnTo>
                      <a:pt x="33338" y="76200"/>
                    </a:lnTo>
                    <a:lnTo>
                      <a:pt x="37148" y="77153"/>
                    </a:lnTo>
                    <a:lnTo>
                      <a:pt x="39053" y="78105"/>
                    </a:lnTo>
                    <a:lnTo>
                      <a:pt x="43815" y="80010"/>
                    </a:lnTo>
                    <a:lnTo>
                      <a:pt x="46673" y="80963"/>
                    </a:lnTo>
                    <a:cubicBezTo>
                      <a:pt x="47625" y="80963"/>
                      <a:pt x="47625" y="80963"/>
                      <a:pt x="48578" y="81915"/>
                    </a:cubicBezTo>
                    <a:cubicBezTo>
                      <a:pt x="50483" y="82867"/>
                      <a:pt x="51435" y="83820"/>
                      <a:pt x="53340" y="84773"/>
                    </a:cubicBezTo>
                    <a:lnTo>
                      <a:pt x="55245" y="86678"/>
                    </a:lnTo>
                    <a:cubicBezTo>
                      <a:pt x="56198" y="87630"/>
                      <a:pt x="56198" y="87630"/>
                      <a:pt x="56198" y="88583"/>
                    </a:cubicBezTo>
                    <a:cubicBezTo>
                      <a:pt x="57150" y="89535"/>
                      <a:pt x="58103" y="91440"/>
                      <a:pt x="59055" y="92392"/>
                    </a:cubicBezTo>
                    <a:cubicBezTo>
                      <a:pt x="60008" y="94298"/>
                      <a:pt x="60960" y="97155"/>
                      <a:pt x="61913" y="99060"/>
                    </a:cubicBezTo>
                    <a:cubicBezTo>
                      <a:pt x="86678" y="99060"/>
                      <a:pt x="112395" y="100013"/>
                      <a:pt x="137160" y="100013"/>
                    </a:cubicBezTo>
                    <a:cubicBezTo>
                      <a:pt x="132398" y="70485"/>
                      <a:pt x="130493" y="39053"/>
                      <a:pt x="127635" y="6668"/>
                    </a:cubicBezTo>
                    <a:close/>
                    <a:moveTo>
                      <a:pt x="3810" y="26670"/>
                    </a:moveTo>
                    <a:cubicBezTo>
                      <a:pt x="3810" y="26670"/>
                      <a:pt x="3810" y="26670"/>
                      <a:pt x="3810" y="26670"/>
                    </a:cubicBezTo>
                    <a:lnTo>
                      <a:pt x="5715" y="26670"/>
                    </a:lnTo>
                    <a:lnTo>
                      <a:pt x="5715" y="26670"/>
                    </a:lnTo>
                    <a:lnTo>
                      <a:pt x="3810" y="26670"/>
                    </a:lnTo>
                    <a:close/>
                    <a:moveTo>
                      <a:pt x="9525" y="26670"/>
                    </a:moveTo>
                    <a:cubicBezTo>
                      <a:pt x="9525" y="26670"/>
                      <a:pt x="9525" y="26670"/>
                      <a:pt x="9525" y="26670"/>
                    </a:cubicBezTo>
                    <a:lnTo>
                      <a:pt x="13335" y="26670"/>
                    </a:lnTo>
                    <a:cubicBezTo>
                      <a:pt x="13335" y="26670"/>
                      <a:pt x="13335" y="26670"/>
                      <a:pt x="13335" y="26670"/>
                    </a:cubicBezTo>
                    <a:lnTo>
                      <a:pt x="9525" y="26670"/>
                    </a:lnTo>
                    <a:close/>
                    <a:moveTo>
                      <a:pt x="11430" y="75248"/>
                    </a:moveTo>
                    <a:cubicBezTo>
                      <a:pt x="11430" y="75248"/>
                      <a:pt x="11430" y="75248"/>
                      <a:pt x="11430" y="75248"/>
                    </a:cubicBezTo>
                    <a:cubicBezTo>
                      <a:pt x="12383" y="75248"/>
                      <a:pt x="12383" y="75248"/>
                      <a:pt x="11430" y="75248"/>
                    </a:cubicBezTo>
                    <a:lnTo>
                      <a:pt x="11430" y="75248"/>
                    </a:lnTo>
                    <a:close/>
                    <a:moveTo>
                      <a:pt x="12383" y="53340"/>
                    </a:moveTo>
                    <a:cubicBezTo>
                      <a:pt x="13335" y="53340"/>
                      <a:pt x="13335" y="53340"/>
                      <a:pt x="12383" y="53340"/>
                    </a:cubicBezTo>
                    <a:cubicBezTo>
                      <a:pt x="13335" y="53340"/>
                      <a:pt x="13335" y="53340"/>
                      <a:pt x="12383" y="53340"/>
                    </a:cubicBezTo>
                    <a:cubicBezTo>
                      <a:pt x="13335" y="53340"/>
                      <a:pt x="13335" y="53340"/>
                      <a:pt x="12383" y="53340"/>
                    </a:cubicBezTo>
                    <a:close/>
                    <a:moveTo>
                      <a:pt x="13335" y="38100"/>
                    </a:moveTo>
                    <a:cubicBezTo>
                      <a:pt x="13335" y="38100"/>
                      <a:pt x="13335" y="38100"/>
                      <a:pt x="13335" y="38100"/>
                    </a:cubicBezTo>
                    <a:cubicBezTo>
                      <a:pt x="13335" y="38100"/>
                      <a:pt x="13335" y="38100"/>
                      <a:pt x="13335" y="38100"/>
                    </a:cubicBezTo>
                    <a:cubicBezTo>
                      <a:pt x="13335" y="39053"/>
                      <a:pt x="12383" y="39053"/>
                      <a:pt x="12383" y="38100"/>
                    </a:cubicBezTo>
                    <a:cubicBezTo>
                      <a:pt x="12383" y="38100"/>
                      <a:pt x="12383" y="38100"/>
                      <a:pt x="12383" y="38100"/>
                    </a:cubicBezTo>
                    <a:cubicBezTo>
                      <a:pt x="12383" y="38100"/>
                      <a:pt x="12383" y="38100"/>
                      <a:pt x="12383" y="38100"/>
                    </a:cubicBezTo>
                    <a:cubicBezTo>
                      <a:pt x="12383" y="38100"/>
                      <a:pt x="12383" y="38100"/>
                      <a:pt x="12383" y="38100"/>
                    </a:cubicBezTo>
                    <a:cubicBezTo>
                      <a:pt x="12383" y="38100"/>
                      <a:pt x="12383" y="37147"/>
                      <a:pt x="11430" y="37147"/>
                    </a:cubicBezTo>
                    <a:cubicBezTo>
                      <a:pt x="11430" y="37147"/>
                      <a:pt x="11430" y="36195"/>
                      <a:pt x="11430" y="36195"/>
                    </a:cubicBezTo>
                    <a:cubicBezTo>
                      <a:pt x="11430" y="36195"/>
                      <a:pt x="11430" y="36195"/>
                      <a:pt x="12383" y="36195"/>
                    </a:cubicBezTo>
                    <a:lnTo>
                      <a:pt x="13335" y="38100"/>
                    </a:lnTo>
                    <a:cubicBezTo>
                      <a:pt x="13335" y="37147"/>
                      <a:pt x="13335" y="37147"/>
                      <a:pt x="13335" y="38100"/>
                    </a:cubicBezTo>
                    <a:cubicBezTo>
                      <a:pt x="14288" y="38100"/>
                      <a:pt x="14288" y="38100"/>
                      <a:pt x="13335" y="3810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2" name="任意多边形: 形状 164"/>
              <p:cNvSpPr/>
              <p:nvPr/>
            </p:nvSpPr>
            <p:spPr>
              <a:xfrm>
                <a:off x="4717494" y="3045142"/>
                <a:ext cx="136946" cy="187642"/>
              </a:xfrm>
              <a:custGeom>
                <a:avLst/>
                <a:gdLst>
                  <a:gd name="connsiteX0" fmla="*/ 129778 w 136946"/>
                  <a:gd name="connsiteY0" fmla="*/ 952 h 187642"/>
                  <a:gd name="connsiteX1" fmla="*/ 52626 w 136946"/>
                  <a:gd name="connsiteY1" fmla="*/ 0 h 187642"/>
                  <a:gd name="connsiteX2" fmla="*/ 25956 w 136946"/>
                  <a:gd name="connsiteY2" fmla="*/ 30480 h 187642"/>
                  <a:gd name="connsiteX3" fmla="*/ 25956 w 136946"/>
                  <a:gd name="connsiteY3" fmla="*/ 29527 h 187642"/>
                  <a:gd name="connsiteX4" fmla="*/ 29766 w 136946"/>
                  <a:gd name="connsiteY4" fmla="*/ 27622 h 187642"/>
                  <a:gd name="connsiteX5" fmla="*/ 28813 w 136946"/>
                  <a:gd name="connsiteY5" fmla="*/ 26670 h 187642"/>
                  <a:gd name="connsiteX6" fmla="*/ 24051 w 136946"/>
                  <a:gd name="connsiteY6" fmla="*/ 26670 h 187642"/>
                  <a:gd name="connsiteX7" fmla="*/ 12621 w 136946"/>
                  <a:gd name="connsiteY7" fmla="*/ 28575 h 187642"/>
                  <a:gd name="connsiteX8" fmla="*/ 4048 w 136946"/>
                  <a:gd name="connsiteY8" fmla="*/ 29527 h 187642"/>
                  <a:gd name="connsiteX9" fmla="*/ 1191 w 136946"/>
                  <a:gd name="connsiteY9" fmla="*/ 37147 h 187642"/>
                  <a:gd name="connsiteX10" fmla="*/ 238 w 136946"/>
                  <a:gd name="connsiteY10" fmla="*/ 45720 h 187642"/>
                  <a:gd name="connsiteX11" fmla="*/ 1191 w 136946"/>
                  <a:gd name="connsiteY11" fmla="*/ 47625 h 187642"/>
                  <a:gd name="connsiteX12" fmla="*/ 4048 w 136946"/>
                  <a:gd name="connsiteY12" fmla="*/ 47625 h 187642"/>
                  <a:gd name="connsiteX13" fmla="*/ 6906 w 136946"/>
                  <a:gd name="connsiteY13" fmla="*/ 89535 h 187642"/>
                  <a:gd name="connsiteX14" fmla="*/ 2143 w 136946"/>
                  <a:gd name="connsiteY14" fmla="*/ 72390 h 187642"/>
                  <a:gd name="connsiteX15" fmla="*/ 9763 w 136946"/>
                  <a:gd name="connsiteY15" fmla="*/ 128588 h 187642"/>
                  <a:gd name="connsiteX16" fmla="*/ 12621 w 136946"/>
                  <a:gd name="connsiteY16" fmla="*/ 149543 h 187642"/>
                  <a:gd name="connsiteX17" fmla="*/ 12621 w 136946"/>
                  <a:gd name="connsiteY17" fmla="*/ 152400 h 187642"/>
                  <a:gd name="connsiteX18" fmla="*/ 12621 w 136946"/>
                  <a:gd name="connsiteY18" fmla="*/ 153352 h 187642"/>
                  <a:gd name="connsiteX19" fmla="*/ 14526 w 136946"/>
                  <a:gd name="connsiteY19" fmla="*/ 153352 h 187642"/>
                  <a:gd name="connsiteX20" fmla="*/ 21193 w 136946"/>
                  <a:gd name="connsiteY20" fmla="*/ 154305 h 187642"/>
                  <a:gd name="connsiteX21" fmla="*/ 32623 w 136946"/>
                  <a:gd name="connsiteY21" fmla="*/ 156210 h 187642"/>
                  <a:gd name="connsiteX22" fmla="*/ 37386 w 136946"/>
                  <a:gd name="connsiteY22" fmla="*/ 157163 h 187642"/>
                  <a:gd name="connsiteX23" fmla="*/ 38338 w 136946"/>
                  <a:gd name="connsiteY23" fmla="*/ 157163 h 187642"/>
                  <a:gd name="connsiteX24" fmla="*/ 38338 w 136946"/>
                  <a:gd name="connsiteY24" fmla="*/ 157163 h 187642"/>
                  <a:gd name="connsiteX25" fmla="*/ 38338 w 136946"/>
                  <a:gd name="connsiteY25" fmla="*/ 157163 h 187642"/>
                  <a:gd name="connsiteX26" fmla="*/ 38338 w 136946"/>
                  <a:gd name="connsiteY26" fmla="*/ 157163 h 187642"/>
                  <a:gd name="connsiteX27" fmla="*/ 38338 w 136946"/>
                  <a:gd name="connsiteY27" fmla="*/ 155258 h 187642"/>
                  <a:gd name="connsiteX28" fmla="*/ 38338 w 136946"/>
                  <a:gd name="connsiteY28" fmla="*/ 155258 h 187642"/>
                  <a:gd name="connsiteX29" fmla="*/ 38338 w 136946"/>
                  <a:gd name="connsiteY29" fmla="*/ 155258 h 187642"/>
                  <a:gd name="connsiteX30" fmla="*/ 39291 w 136946"/>
                  <a:gd name="connsiteY30" fmla="*/ 154305 h 187642"/>
                  <a:gd name="connsiteX31" fmla="*/ 39291 w 136946"/>
                  <a:gd name="connsiteY31" fmla="*/ 154305 h 187642"/>
                  <a:gd name="connsiteX32" fmla="*/ 39291 w 136946"/>
                  <a:gd name="connsiteY32" fmla="*/ 154305 h 187642"/>
                  <a:gd name="connsiteX33" fmla="*/ 37386 w 136946"/>
                  <a:gd name="connsiteY33" fmla="*/ 159068 h 187642"/>
                  <a:gd name="connsiteX34" fmla="*/ 37386 w 136946"/>
                  <a:gd name="connsiteY34" fmla="*/ 159068 h 187642"/>
                  <a:gd name="connsiteX35" fmla="*/ 37386 w 136946"/>
                  <a:gd name="connsiteY35" fmla="*/ 159068 h 187642"/>
                  <a:gd name="connsiteX36" fmla="*/ 37386 w 136946"/>
                  <a:gd name="connsiteY36" fmla="*/ 159068 h 187642"/>
                  <a:gd name="connsiteX37" fmla="*/ 38338 w 136946"/>
                  <a:gd name="connsiteY37" fmla="*/ 159068 h 187642"/>
                  <a:gd name="connsiteX38" fmla="*/ 39291 w 136946"/>
                  <a:gd name="connsiteY38" fmla="*/ 159068 h 187642"/>
                  <a:gd name="connsiteX39" fmla="*/ 41196 w 136946"/>
                  <a:gd name="connsiteY39" fmla="*/ 160020 h 187642"/>
                  <a:gd name="connsiteX40" fmla="*/ 47863 w 136946"/>
                  <a:gd name="connsiteY40" fmla="*/ 161925 h 187642"/>
                  <a:gd name="connsiteX41" fmla="*/ 66913 w 136946"/>
                  <a:gd name="connsiteY41" fmla="*/ 184785 h 187642"/>
                  <a:gd name="connsiteX42" fmla="*/ 67866 w 136946"/>
                  <a:gd name="connsiteY42" fmla="*/ 186690 h 187642"/>
                  <a:gd name="connsiteX43" fmla="*/ 136446 w 136946"/>
                  <a:gd name="connsiteY43" fmla="*/ 187643 h 187642"/>
                  <a:gd name="connsiteX44" fmla="*/ 129778 w 136946"/>
                  <a:gd name="connsiteY44" fmla="*/ 952 h 187642"/>
                  <a:gd name="connsiteX45" fmla="*/ 5001 w 136946"/>
                  <a:gd name="connsiteY45" fmla="*/ 46672 h 187642"/>
                  <a:gd name="connsiteX46" fmla="*/ 5001 w 136946"/>
                  <a:gd name="connsiteY46" fmla="*/ 46672 h 187642"/>
                  <a:gd name="connsiteX47" fmla="*/ 6906 w 136946"/>
                  <a:gd name="connsiteY47" fmla="*/ 46672 h 187642"/>
                  <a:gd name="connsiteX48" fmla="*/ 6906 w 136946"/>
                  <a:gd name="connsiteY48" fmla="*/ 46672 h 187642"/>
                  <a:gd name="connsiteX49" fmla="*/ 5001 w 136946"/>
                  <a:gd name="connsiteY49" fmla="*/ 46672 h 187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136946" h="187642">
                    <a:moveTo>
                      <a:pt x="129778" y="952"/>
                    </a:moveTo>
                    <a:cubicBezTo>
                      <a:pt x="104061" y="952"/>
                      <a:pt x="78343" y="952"/>
                      <a:pt x="52626" y="0"/>
                    </a:cubicBezTo>
                    <a:cubicBezTo>
                      <a:pt x="52626" y="13335"/>
                      <a:pt x="44053" y="26670"/>
                      <a:pt x="25956" y="30480"/>
                    </a:cubicBezTo>
                    <a:cubicBezTo>
                      <a:pt x="24051" y="30480"/>
                      <a:pt x="24051" y="29527"/>
                      <a:pt x="25956" y="29527"/>
                    </a:cubicBezTo>
                    <a:cubicBezTo>
                      <a:pt x="26908" y="28575"/>
                      <a:pt x="28813" y="27622"/>
                      <a:pt x="29766" y="27622"/>
                    </a:cubicBezTo>
                    <a:cubicBezTo>
                      <a:pt x="30718" y="26670"/>
                      <a:pt x="31671" y="26670"/>
                      <a:pt x="28813" y="26670"/>
                    </a:cubicBezTo>
                    <a:cubicBezTo>
                      <a:pt x="27861" y="26670"/>
                      <a:pt x="26908" y="26670"/>
                      <a:pt x="24051" y="26670"/>
                    </a:cubicBezTo>
                    <a:cubicBezTo>
                      <a:pt x="21193" y="26670"/>
                      <a:pt x="17383" y="27622"/>
                      <a:pt x="12621" y="28575"/>
                    </a:cubicBezTo>
                    <a:lnTo>
                      <a:pt x="4048" y="29527"/>
                    </a:lnTo>
                    <a:lnTo>
                      <a:pt x="1191" y="37147"/>
                    </a:lnTo>
                    <a:cubicBezTo>
                      <a:pt x="-714" y="40957"/>
                      <a:pt x="238" y="43815"/>
                      <a:pt x="238" y="45720"/>
                    </a:cubicBezTo>
                    <a:cubicBezTo>
                      <a:pt x="238" y="47625"/>
                      <a:pt x="238" y="47625"/>
                      <a:pt x="1191" y="47625"/>
                    </a:cubicBezTo>
                    <a:lnTo>
                      <a:pt x="4048" y="47625"/>
                    </a:lnTo>
                    <a:cubicBezTo>
                      <a:pt x="3096" y="60960"/>
                      <a:pt x="2143" y="61913"/>
                      <a:pt x="6906" y="89535"/>
                    </a:cubicBezTo>
                    <a:cubicBezTo>
                      <a:pt x="5953" y="94297"/>
                      <a:pt x="4048" y="86677"/>
                      <a:pt x="2143" y="72390"/>
                    </a:cubicBezTo>
                    <a:cubicBezTo>
                      <a:pt x="5001" y="88582"/>
                      <a:pt x="6906" y="109538"/>
                      <a:pt x="9763" y="128588"/>
                    </a:cubicBezTo>
                    <a:cubicBezTo>
                      <a:pt x="10716" y="136208"/>
                      <a:pt x="11668" y="142875"/>
                      <a:pt x="12621" y="149543"/>
                    </a:cubicBezTo>
                    <a:lnTo>
                      <a:pt x="12621" y="152400"/>
                    </a:lnTo>
                    <a:cubicBezTo>
                      <a:pt x="12621" y="152400"/>
                      <a:pt x="12621" y="153352"/>
                      <a:pt x="12621" y="153352"/>
                    </a:cubicBezTo>
                    <a:lnTo>
                      <a:pt x="14526" y="153352"/>
                    </a:lnTo>
                    <a:cubicBezTo>
                      <a:pt x="16431" y="153352"/>
                      <a:pt x="18336" y="154305"/>
                      <a:pt x="21193" y="154305"/>
                    </a:cubicBezTo>
                    <a:cubicBezTo>
                      <a:pt x="25003" y="155258"/>
                      <a:pt x="28813" y="155258"/>
                      <a:pt x="32623" y="156210"/>
                    </a:cubicBezTo>
                    <a:cubicBezTo>
                      <a:pt x="34528" y="156210"/>
                      <a:pt x="36433" y="157163"/>
                      <a:pt x="37386" y="157163"/>
                    </a:cubicBezTo>
                    <a:lnTo>
                      <a:pt x="38338" y="157163"/>
                    </a:lnTo>
                    <a:lnTo>
                      <a:pt x="38338" y="157163"/>
                    </a:lnTo>
                    <a:lnTo>
                      <a:pt x="38338" y="157163"/>
                    </a:lnTo>
                    <a:lnTo>
                      <a:pt x="38338" y="157163"/>
                    </a:lnTo>
                    <a:cubicBezTo>
                      <a:pt x="38338" y="157163"/>
                      <a:pt x="39291" y="153352"/>
                      <a:pt x="38338" y="155258"/>
                    </a:cubicBezTo>
                    <a:lnTo>
                      <a:pt x="38338" y="155258"/>
                    </a:lnTo>
                    <a:lnTo>
                      <a:pt x="38338" y="155258"/>
                    </a:lnTo>
                    <a:cubicBezTo>
                      <a:pt x="38338" y="155258"/>
                      <a:pt x="39291" y="154305"/>
                      <a:pt x="39291" y="154305"/>
                    </a:cubicBezTo>
                    <a:lnTo>
                      <a:pt x="39291" y="154305"/>
                    </a:lnTo>
                    <a:lnTo>
                      <a:pt x="39291" y="154305"/>
                    </a:lnTo>
                    <a:cubicBezTo>
                      <a:pt x="38338" y="156210"/>
                      <a:pt x="41196" y="149543"/>
                      <a:pt x="37386" y="159068"/>
                    </a:cubicBezTo>
                    <a:lnTo>
                      <a:pt x="37386" y="159068"/>
                    </a:lnTo>
                    <a:lnTo>
                      <a:pt x="37386" y="159068"/>
                    </a:lnTo>
                    <a:lnTo>
                      <a:pt x="37386" y="159068"/>
                    </a:lnTo>
                    <a:lnTo>
                      <a:pt x="38338" y="159068"/>
                    </a:lnTo>
                    <a:lnTo>
                      <a:pt x="39291" y="159068"/>
                    </a:lnTo>
                    <a:cubicBezTo>
                      <a:pt x="40243" y="159068"/>
                      <a:pt x="40243" y="159068"/>
                      <a:pt x="41196" y="160020"/>
                    </a:cubicBezTo>
                    <a:cubicBezTo>
                      <a:pt x="44053" y="160972"/>
                      <a:pt x="45958" y="161925"/>
                      <a:pt x="47863" y="161925"/>
                    </a:cubicBezTo>
                    <a:cubicBezTo>
                      <a:pt x="54531" y="166688"/>
                      <a:pt x="63103" y="174308"/>
                      <a:pt x="66913" y="184785"/>
                    </a:cubicBezTo>
                    <a:cubicBezTo>
                      <a:pt x="66913" y="185738"/>
                      <a:pt x="66913" y="186690"/>
                      <a:pt x="67866" y="186690"/>
                    </a:cubicBezTo>
                    <a:cubicBezTo>
                      <a:pt x="90726" y="186690"/>
                      <a:pt x="113586" y="187643"/>
                      <a:pt x="136446" y="187643"/>
                    </a:cubicBezTo>
                    <a:cubicBezTo>
                      <a:pt x="138351" y="125730"/>
                      <a:pt x="134541" y="62865"/>
                      <a:pt x="129778" y="952"/>
                    </a:cubicBezTo>
                    <a:close/>
                    <a:moveTo>
                      <a:pt x="5001" y="46672"/>
                    </a:moveTo>
                    <a:cubicBezTo>
                      <a:pt x="5001" y="46672"/>
                      <a:pt x="5001" y="46672"/>
                      <a:pt x="5001" y="46672"/>
                    </a:cubicBezTo>
                    <a:lnTo>
                      <a:pt x="6906" y="46672"/>
                    </a:lnTo>
                    <a:cubicBezTo>
                      <a:pt x="6906" y="46672"/>
                      <a:pt x="6906" y="46672"/>
                      <a:pt x="6906" y="46672"/>
                    </a:cubicBezTo>
                    <a:lnTo>
                      <a:pt x="5001" y="46672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3" name="任意多边形: 形状 165"/>
              <p:cNvSpPr/>
              <p:nvPr/>
            </p:nvSpPr>
            <p:spPr>
              <a:xfrm>
                <a:off x="4739639" y="3457575"/>
                <a:ext cx="133350" cy="190500"/>
              </a:xfrm>
              <a:custGeom>
                <a:avLst/>
                <a:gdLst>
                  <a:gd name="connsiteX0" fmla="*/ 129540 w 133350"/>
                  <a:gd name="connsiteY0" fmla="*/ 1905 h 190500"/>
                  <a:gd name="connsiteX1" fmla="*/ 61913 w 133350"/>
                  <a:gd name="connsiteY1" fmla="*/ 0 h 190500"/>
                  <a:gd name="connsiteX2" fmla="*/ 60960 w 133350"/>
                  <a:gd name="connsiteY2" fmla="*/ 1905 h 190500"/>
                  <a:gd name="connsiteX3" fmla="*/ 48578 w 133350"/>
                  <a:gd name="connsiteY3" fmla="*/ 16192 h 190500"/>
                  <a:gd name="connsiteX4" fmla="*/ 48578 w 133350"/>
                  <a:gd name="connsiteY4" fmla="*/ 17145 h 190500"/>
                  <a:gd name="connsiteX5" fmla="*/ 48578 w 133350"/>
                  <a:gd name="connsiteY5" fmla="*/ 18098 h 190500"/>
                  <a:gd name="connsiteX6" fmla="*/ 48578 w 133350"/>
                  <a:gd name="connsiteY6" fmla="*/ 18098 h 190500"/>
                  <a:gd name="connsiteX7" fmla="*/ 48578 w 133350"/>
                  <a:gd name="connsiteY7" fmla="*/ 18098 h 190500"/>
                  <a:gd name="connsiteX8" fmla="*/ 58103 w 133350"/>
                  <a:gd name="connsiteY8" fmla="*/ 29527 h 190500"/>
                  <a:gd name="connsiteX9" fmla="*/ 58103 w 133350"/>
                  <a:gd name="connsiteY9" fmla="*/ 29527 h 190500"/>
                  <a:gd name="connsiteX10" fmla="*/ 58103 w 133350"/>
                  <a:gd name="connsiteY10" fmla="*/ 29527 h 190500"/>
                  <a:gd name="connsiteX11" fmla="*/ 55245 w 133350"/>
                  <a:gd name="connsiteY11" fmla="*/ 27623 h 190500"/>
                  <a:gd name="connsiteX12" fmla="*/ 52388 w 133350"/>
                  <a:gd name="connsiteY12" fmla="*/ 25717 h 190500"/>
                  <a:gd name="connsiteX13" fmla="*/ 45720 w 133350"/>
                  <a:gd name="connsiteY13" fmla="*/ 20955 h 190500"/>
                  <a:gd name="connsiteX14" fmla="*/ 38100 w 133350"/>
                  <a:gd name="connsiteY14" fmla="*/ 27623 h 190500"/>
                  <a:gd name="connsiteX15" fmla="*/ 31433 w 133350"/>
                  <a:gd name="connsiteY15" fmla="*/ 30480 h 190500"/>
                  <a:gd name="connsiteX16" fmla="*/ 14288 w 133350"/>
                  <a:gd name="connsiteY16" fmla="*/ 34290 h 190500"/>
                  <a:gd name="connsiteX17" fmla="*/ 14288 w 133350"/>
                  <a:gd name="connsiteY17" fmla="*/ 52388 h 190500"/>
                  <a:gd name="connsiteX18" fmla="*/ 15240 w 133350"/>
                  <a:gd name="connsiteY18" fmla="*/ 60008 h 190500"/>
                  <a:gd name="connsiteX19" fmla="*/ 15240 w 133350"/>
                  <a:gd name="connsiteY19" fmla="*/ 65723 h 190500"/>
                  <a:gd name="connsiteX20" fmla="*/ 15240 w 133350"/>
                  <a:gd name="connsiteY20" fmla="*/ 67627 h 190500"/>
                  <a:gd name="connsiteX21" fmla="*/ 15240 w 133350"/>
                  <a:gd name="connsiteY21" fmla="*/ 69533 h 190500"/>
                  <a:gd name="connsiteX22" fmla="*/ 15240 w 133350"/>
                  <a:gd name="connsiteY22" fmla="*/ 72390 h 190500"/>
                  <a:gd name="connsiteX23" fmla="*/ 15240 w 133350"/>
                  <a:gd name="connsiteY23" fmla="*/ 74295 h 190500"/>
                  <a:gd name="connsiteX24" fmla="*/ 14288 w 133350"/>
                  <a:gd name="connsiteY24" fmla="*/ 74295 h 190500"/>
                  <a:gd name="connsiteX25" fmla="*/ 13335 w 133350"/>
                  <a:gd name="connsiteY25" fmla="*/ 73342 h 190500"/>
                  <a:gd name="connsiteX26" fmla="*/ 12383 w 133350"/>
                  <a:gd name="connsiteY26" fmla="*/ 72390 h 190500"/>
                  <a:gd name="connsiteX27" fmla="*/ 12383 w 133350"/>
                  <a:gd name="connsiteY27" fmla="*/ 72390 h 190500"/>
                  <a:gd name="connsiteX28" fmla="*/ 10478 w 133350"/>
                  <a:gd name="connsiteY28" fmla="*/ 76200 h 190500"/>
                  <a:gd name="connsiteX29" fmla="*/ 9525 w 133350"/>
                  <a:gd name="connsiteY29" fmla="*/ 79058 h 190500"/>
                  <a:gd name="connsiteX30" fmla="*/ 9525 w 133350"/>
                  <a:gd name="connsiteY30" fmla="*/ 80010 h 190500"/>
                  <a:gd name="connsiteX31" fmla="*/ 9525 w 133350"/>
                  <a:gd name="connsiteY31" fmla="*/ 81915 h 190500"/>
                  <a:gd name="connsiteX32" fmla="*/ 12383 w 133350"/>
                  <a:gd name="connsiteY32" fmla="*/ 97155 h 190500"/>
                  <a:gd name="connsiteX33" fmla="*/ 10478 w 133350"/>
                  <a:gd name="connsiteY33" fmla="*/ 112395 h 190500"/>
                  <a:gd name="connsiteX34" fmla="*/ 7620 w 133350"/>
                  <a:gd name="connsiteY34" fmla="*/ 101917 h 190500"/>
                  <a:gd name="connsiteX35" fmla="*/ 0 w 133350"/>
                  <a:gd name="connsiteY35" fmla="*/ 84773 h 190500"/>
                  <a:gd name="connsiteX36" fmla="*/ 5715 w 133350"/>
                  <a:gd name="connsiteY36" fmla="*/ 105727 h 190500"/>
                  <a:gd name="connsiteX37" fmla="*/ 7620 w 133350"/>
                  <a:gd name="connsiteY37" fmla="*/ 126683 h 190500"/>
                  <a:gd name="connsiteX38" fmla="*/ 8573 w 133350"/>
                  <a:gd name="connsiteY38" fmla="*/ 133350 h 190500"/>
                  <a:gd name="connsiteX39" fmla="*/ 9525 w 133350"/>
                  <a:gd name="connsiteY39" fmla="*/ 140970 h 190500"/>
                  <a:gd name="connsiteX40" fmla="*/ 11430 w 133350"/>
                  <a:gd name="connsiteY40" fmla="*/ 147638 h 190500"/>
                  <a:gd name="connsiteX41" fmla="*/ 13335 w 133350"/>
                  <a:gd name="connsiteY41" fmla="*/ 152400 h 190500"/>
                  <a:gd name="connsiteX42" fmla="*/ 25718 w 133350"/>
                  <a:gd name="connsiteY42" fmla="*/ 153352 h 190500"/>
                  <a:gd name="connsiteX43" fmla="*/ 36195 w 133350"/>
                  <a:gd name="connsiteY43" fmla="*/ 156210 h 190500"/>
                  <a:gd name="connsiteX44" fmla="*/ 40958 w 133350"/>
                  <a:gd name="connsiteY44" fmla="*/ 158115 h 190500"/>
                  <a:gd name="connsiteX45" fmla="*/ 47625 w 133350"/>
                  <a:gd name="connsiteY45" fmla="*/ 161925 h 190500"/>
                  <a:gd name="connsiteX46" fmla="*/ 52388 w 133350"/>
                  <a:gd name="connsiteY46" fmla="*/ 165735 h 190500"/>
                  <a:gd name="connsiteX47" fmla="*/ 55245 w 133350"/>
                  <a:gd name="connsiteY47" fmla="*/ 168592 h 190500"/>
                  <a:gd name="connsiteX48" fmla="*/ 57150 w 133350"/>
                  <a:gd name="connsiteY48" fmla="*/ 170498 h 190500"/>
                  <a:gd name="connsiteX49" fmla="*/ 58103 w 133350"/>
                  <a:gd name="connsiteY49" fmla="*/ 175260 h 190500"/>
                  <a:gd name="connsiteX50" fmla="*/ 59055 w 133350"/>
                  <a:gd name="connsiteY50" fmla="*/ 178117 h 190500"/>
                  <a:gd name="connsiteX51" fmla="*/ 60960 w 133350"/>
                  <a:gd name="connsiteY51" fmla="*/ 180023 h 190500"/>
                  <a:gd name="connsiteX52" fmla="*/ 64770 w 133350"/>
                  <a:gd name="connsiteY52" fmla="*/ 182880 h 190500"/>
                  <a:gd name="connsiteX53" fmla="*/ 67628 w 133350"/>
                  <a:gd name="connsiteY53" fmla="*/ 188595 h 190500"/>
                  <a:gd name="connsiteX54" fmla="*/ 133350 w 133350"/>
                  <a:gd name="connsiteY54" fmla="*/ 190500 h 190500"/>
                  <a:gd name="connsiteX55" fmla="*/ 129540 w 133350"/>
                  <a:gd name="connsiteY55" fmla="*/ 1905 h 190500"/>
                  <a:gd name="connsiteX56" fmla="*/ 21908 w 133350"/>
                  <a:gd name="connsiteY56" fmla="*/ 80963 h 190500"/>
                  <a:gd name="connsiteX57" fmla="*/ 21908 w 133350"/>
                  <a:gd name="connsiteY57" fmla="*/ 80963 h 190500"/>
                  <a:gd name="connsiteX58" fmla="*/ 20955 w 133350"/>
                  <a:gd name="connsiteY58" fmla="*/ 80963 h 190500"/>
                  <a:gd name="connsiteX59" fmla="*/ 20955 w 133350"/>
                  <a:gd name="connsiteY59" fmla="*/ 80963 h 190500"/>
                  <a:gd name="connsiteX60" fmla="*/ 21908 w 133350"/>
                  <a:gd name="connsiteY60" fmla="*/ 80963 h 190500"/>
                  <a:gd name="connsiteX61" fmla="*/ 21908 w 133350"/>
                  <a:gd name="connsiteY61" fmla="*/ 80963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3350" h="190500">
                    <a:moveTo>
                      <a:pt x="129540" y="1905"/>
                    </a:moveTo>
                    <a:cubicBezTo>
                      <a:pt x="106680" y="1905"/>
                      <a:pt x="84773" y="952"/>
                      <a:pt x="61913" y="0"/>
                    </a:cubicBezTo>
                    <a:cubicBezTo>
                      <a:pt x="61913" y="952"/>
                      <a:pt x="61913" y="952"/>
                      <a:pt x="60960" y="1905"/>
                    </a:cubicBezTo>
                    <a:cubicBezTo>
                      <a:pt x="58103" y="7620"/>
                      <a:pt x="54293" y="12383"/>
                      <a:pt x="48578" y="16192"/>
                    </a:cubicBezTo>
                    <a:cubicBezTo>
                      <a:pt x="48578" y="16192"/>
                      <a:pt x="48578" y="17145"/>
                      <a:pt x="48578" y="17145"/>
                    </a:cubicBezTo>
                    <a:cubicBezTo>
                      <a:pt x="48578" y="17145"/>
                      <a:pt x="48578" y="17145"/>
                      <a:pt x="48578" y="18098"/>
                    </a:cubicBezTo>
                    <a:lnTo>
                      <a:pt x="48578" y="18098"/>
                    </a:lnTo>
                    <a:lnTo>
                      <a:pt x="48578" y="18098"/>
                    </a:lnTo>
                    <a:cubicBezTo>
                      <a:pt x="51435" y="21908"/>
                      <a:pt x="55245" y="25717"/>
                      <a:pt x="58103" y="29527"/>
                    </a:cubicBezTo>
                    <a:cubicBezTo>
                      <a:pt x="58103" y="29527"/>
                      <a:pt x="58103" y="29527"/>
                      <a:pt x="58103" y="29527"/>
                    </a:cubicBezTo>
                    <a:lnTo>
                      <a:pt x="58103" y="29527"/>
                    </a:lnTo>
                    <a:cubicBezTo>
                      <a:pt x="57150" y="28575"/>
                      <a:pt x="56198" y="28575"/>
                      <a:pt x="55245" y="27623"/>
                    </a:cubicBezTo>
                    <a:cubicBezTo>
                      <a:pt x="55245" y="27623"/>
                      <a:pt x="53340" y="25717"/>
                      <a:pt x="52388" y="25717"/>
                    </a:cubicBezTo>
                    <a:cubicBezTo>
                      <a:pt x="50483" y="24765"/>
                      <a:pt x="48578" y="22860"/>
                      <a:pt x="45720" y="20955"/>
                    </a:cubicBezTo>
                    <a:cubicBezTo>
                      <a:pt x="42863" y="23813"/>
                      <a:pt x="41910" y="25717"/>
                      <a:pt x="38100" y="27623"/>
                    </a:cubicBezTo>
                    <a:cubicBezTo>
                      <a:pt x="36195" y="28575"/>
                      <a:pt x="35243" y="29527"/>
                      <a:pt x="31433" y="30480"/>
                    </a:cubicBezTo>
                    <a:cubicBezTo>
                      <a:pt x="25718" y="32385"/>
                      <a:pt x="20003" y="33338"/>
                      <a:pt x="14288" y="34290"/>
                    </a:cubicBezTo>
                    <a:cubicBezTo>
                      <a:pt x="13335" y="40005"/>
                      <a:pt x="13335" y="45720"/>
                      <a:pt x="14288" y="52388"/>
                    </a:cubicBezTo>
                    <a:cubicBezTo>
                      <a:pt x="14288" y="54292"/>
                      <a:pt x="15240" y="57150"/>
                      <a:pt x="15240" y="60008"/>
                    </a:cubicBezTo>
                    <a:lnTo>
                      <a:pt x="15240" y="65723"/>
                    </a:lnTo>
                    <a:cubicBezTo>
                      <a:pt x="15240" y="66675"/>
                      <a:pt x="15240" y="67627"/>
                      <a:pt x="15240" y="67627"/>
                    </a:cubicBezTo>
                    <a:lnTo>
                      <a:pt x="15240" y="69533"/>
                    </a:lnTo>
                    <a:lnTo>
                      <a:pt x="15240" y="72390"/>
                    </a:lnTo>
                    <a:cubicBezTo>
                      <a:pt x="15240" y="73342"/>
                      <a:pt x="15240" y="73342"/>
                      <a:pt x="15240" y="74295"/>
                    </a:cubicBezTo>
                    <a:cubicBezTo>
                      <a:pt x="15240" y="75248"/>
                      <a:pt x="14288" y="75248"/>
                      <a:pt x="14288" y="74295"/>
                    </a:cubicBezTo>
                    <a:cubicBezTo>
                      <a:pt x="14288" y="74295"/>
                      <a:pt x="13335" y="73342"/>
                      <a:pt x="13335" y="73342"/>
                    </a:cubicBezTo>
                    <a:cubicBezTo>
                      <a:pt x="13335" y="73342"/>
                      <a:pt x="13335" y="73342"/>
                      <a:pt x="12383" y="72390"/>
                    </a:cubicBezTo>
                    <a:cubicBezTo>
                      <a:pt x="12383" y="72390"/>
                      <a:pt x="12383" y="72390"/>
                      <a:pt x="12383" y="72390"/>
                    </a:cubicBezTo>
                    <a:lnTo>
                      <a:pt x="10478" y="76200"/>
                    </a:lnTo>
                    <a:cubicBezTo>
                      <a:pt x="10478" y="77152"/>
                      <a:pt x="9525" y="78105"/>
                      <a:pt x="9525" y="79058"/>
                    </a:cubicBezTo>
                    <a:lnTo>
                      <a:pt x="9525" y="80010"/>
                    </a:lnTo>
                    <a:lnTo>
                      <a:pt x="9525" y="81915"/>
                    </a:lnTo>
                    <a:cubicBezTo>
                      <a:pt x="10478" y="87630"/>
                      <a:pt x="11430" y="92392"/>
                      <a:pt x="12383" y="97155"/>
                    </a:cubicBezTo>
                    <a:cubicBezTo>
                      <a:pt x="12383" y="108585"/>
                      <a:pt x="11430" y="113348"/>
                      <a:pt x="10478" y="112395"/>
                    </a:cubicBezTo>
                    <a:cubicBezTo>
                      <a:pt x="9525" y="112395"/>
                      <a:pt x="8573" y="107633"/>
                      <a:pt x="7620" y="101917"/>
                    </a:cubicBezTo>
                    <a:cubicBezTo>
                      <a:pt x="4763" y="91440"/>
                      <a:pt x="1905" y="77152"/>
                      <a:pt x="0" y="84773"/>
                    </a:cubicBezTo>
                    <a:cubicBezTo>
                      <a:pt x="953" y="83820"/>
                      <a:pt x="3810" y="93345"/>
                      <a:pt x="5715" y="105727"/>
                    </a:cubicBezTo>
                    <a:cubicBezTo>
                      <a:pt x="6668" y="112395"/>
                      <a:pt x="7620" y="120015"/>
                      <a:pt x="7620" y="126683"/>
                    </a:cubicBezTo>
                    <a:cubicBezTo>
                      <a:pt x="7620" y="128588"/>
                      <a:pt x="7620" y="131445"/>
                      <a:pt x="8573" y="133350"/>
                    </a:cubicBezTo>
                    <a:cubicBezTo>
                      <a:pt x="8573" y="136208"/>
                      <a:pt x="8573" y="139065"/>
                      <a:pt x="9525" y="140970"/>
                    </a:cubicBezTo>
                    <a:cubicBezTo>
                      <a:pt x="10478" y="142875"/>
                      <a:pt x="10478" y="145733"/>
                      <a:pt x="11430" y="147638"/>
                    </a:cubicBezTo>
                    <a:cubicBezTo>
                      <a:pt x="12383" y="149542"/>
                      <a:pt x="12383" y="151448"/>
                      <a:pt x="13335" y="152400"/>
                    </a:cubicBezTo>
                    <a:cubicBezTo>
                      <a:pt x="27623" y="154305"/>
                      <a:pt x="34290" y="155258"/>
                      <a:pt x="25718" y="153352"/>
                    </a:cubicBezTo>
                    <a:cubicBezTo>
                      <a:pt x="29528" y="154305"/>
                      <a:pt x="34290" y="155258"/>
                      <a:pt x="36195" y="156210"/>
                    </a:cubicBezTo>
                    <a:cubicBezTo>
                      <a:pt x="38100" y="157163"/>
                      <a:pt x="40005" y="157163"/>
                      <a:pt x="40958" y="158115"/>
                    </a:cubicBezTo>
                    <a:cubicBezTo>
                      <a:pt x="43815" y="159067"/>
                      <a:pt x="45720" y="160973"/>
                      <a:pt x="47625" y="161925"/>
                    </a:cubicBezTo>
                    <a:cubicBezTo>
                      <a:pt x="49530" y="162877"/>
                      <a:pt x="51435" y="164783"/>
                      <a:pt x="52388" y="165735"/>
                    </a:cubicBezTo>
                    <a:cubicBezTo>
                      <a:pt x="53340" y="166688"/>
                      <a:pt x="54293" y="167640"/>
                      <a:pt x="55245" y="168592"/>
                    </a:cubicBezTo>
                    <a:cubicBezTo>
                      <a:pt x="56198" y="169545"/>
                      <a:pt x="56198" y="169545"/>
                      <a:pt x="57150" y="170498"/>
                    </a:cubicBezTo>
                    <a:cubicBezTo>
                      <a:pt x="57150" y="172402"/>
                      <a:pt x="58103" y="174308"/>
                      <a:pt x="58103" y="175260"/>
                    </a:cubicBezTo>
                    <a:lnTo>
                      <a:pt x="59055" y="178117"/>
                    </a:lnTo>
                    <a:lnTo>
                      <a:pt x="60960" y="180023"/>
                    </a:lnTo>
                    <a:cubicBezTo>
                      <a:pt x="61913" y="180975"/>
                      <a:pt x="62865" y="181927"/>
                      <a:pt x="64770" y="182880"/>
                    </a:cubicBezTo>
                    <a:lnTo>
                      <a:pt x="67628" y="188595"/>
                    </a:lnTo>
                    <a:cubicBezTo>
                      <a:pt x="89535" y="189548"/>
                      <a:pt x="111443" y="189548"/>
                      <a:pt x="133350" y="190500"/>
                    </a:cubicBezTo>
                    <a:cubicBezTo>
                      <a:pt x="133350" y="127635"/>
                      <a:pt x="131445" y="64770"/>
                      <a:pt x="129540" y="1905"/>
                    </a:cubicBezTo>
                    <a:close/>
                    <a:moveTo>
                      <a:pt x="21908" y="80963"/>
                    </a:moveTo>
                    <a:lnTo>
                      <a:pt x="21908" y="80963"/>
                    </a:lnTo>
                    <a:lnTo>
                      <a:pt x="20955" y="80963"/>
                    </a:lnTo>
                    <a:lnTo>
                      <a:pt x="20955" y="80963"/>
                    </a:lnTo>
                    <a:cubicBezTo>
                      <a:pt x="21908" y="80010"/>
                      <a:pt x="21908" y="80963"/>
                      <a:pt x="21908" y="80963"/>
                    </a:cubicBezTo>
                    <a:cubicBezTo>
                      <a:pt x="22860" y="80963"/>
                      <a:pt x="21908" y="80963"/>
                      <a:pt x="21908" y="8096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4" name="任意多边形: 形状 166"/>
              <p:cNvSpPr/>
              <p:nvPr/>
            </p:nvSpPr>
            <p:spPr>
              <a:xfrm>
                <a:off x="4729691" y="3251835"/>
                <a:ext cx="135862" cy="186689"/>
              </a:xfrm>
              <a:custGeom>
                <a:avLst/>
                <a:gdLst>
                  <a:gd name="connsiteX0" fmla="*/ 129963 w 135862"/>
                  <a:gd name="connsiteY0" fmla="*/ 952 h 186689"/>
                  <a:gd name="connsiteX1" fmla="*/ 61383 w 135862"/>
                  <a:gd name="connsiteY1" fmla="*/ 0 h 186689"/>
                  <a:gd name="connsiteX2" fmla="*/ 61383 w 135862"/>
                  <a:gd name="connsiteY2" fmla="*/ 0 h 186689"/>
                  <a:gd name="connsiteX3" fmla="*/ 60431 w 135862"/>
                  <a:gd name="connsiteY3" fmla="*/ 2857 h 186689"/>
                  <a:gd name="connsiteX4" fmla="*/ 59478 w 135862"/>
                  <a:gd name="connsiteY4" fmla="*/ 3810 h 186689"/>
                  <a:gd name="connsiteX5" fmla="*/ 59478 w 135862"/>
                  <a:gd name="connsiteY5" fmla="*/ 3810 h 186689"/>
                  <a:gd name="connsiteX6" fmla="*/ 59478 w 135862"/>
                  <a:gd name="connsiteY6" fmla="*/ 2857 h 186689"/>
                  <a:gd name="connsiteX7" fmla="*/ 59478 w 135862"/>
                  <a:gd name="connsiteY7" fmla="*/ 1905 h 186689"/>
                  <a:gd name="connsiteX8" fmla="*/ 59478 w 135862"/>
                  <a:gd name="connsiteY8" fmla="*/ 1905 h 186689"/>
                  <a:gd name="connsiteX9" fmla="*/ 59478 w 135862"/>
                  <a:gd name="connsiteY9" fmla="*/ 1905 h 186689"/>
                  <a:gd name="connsiteX10" fmla="*/ 59478 w 135862"/>
                  <a:gd name="connsiteY10" fmla="*/ 1905 h 186689"/>
                  <a:gd name="connsiteX11" fmla="*/ 58526 w 135862"/>
                  <a:gd name="connsiteY11" fmla="*/ 2857 h 186689"/>
                  <a:gd name="connsiteX12" fmla="*/ 55668 w 135862"/>
                  <a:gd name="connsiteY12" fmla="*/ 5715 h 186689"/>
                  <a:gd name="connsiteX13" fmla="*/ 51858 w 135862"/>
                  <a:gd name="connsiteY13" fmla="*/ 10477 h 186689"/>
                  <a:gd name="connsiteX14" fmla="*/ 49001 w 135862"/>
                  <a:gd name="connsiteY14" fmla="*/ 13335 h 186689"/>
                  <a:gd name="connsiteX15" fmla="*/ 42333 w 135862"/>
                  <a:gd name="connsiteY15" fmla="*/ 15240 h 186689"/>
                  <a:gd name="connsiteX16" fmla="*/ 39476 w 135862"/>
                  <a:gd name="connsiteY16" fmla="*/ 17145 h 186689"/>
                  <a:gd name="connsiteX17" fmla="*/ 37571 w 135862"/>
                  <a:gd name="connsiteY17" fmla="*/ 18098 h 186689"/>
                  <a:gd name="connsiteX18" fmla="*/ 37571 w 135862"/>
                  <a:gd name="connsiteY18" fmla="*/ 18098 h 186689"/>
                  <a:gd name="connsiteX19" fmla="*/ 37571 w 135862"/>
                  <a:gd name="connsiteY19" fmla="*/ 18098 h 186689"/>
                  <a:gd name="connsiteX20" fmla="*/ 28998 w 135862"/>
                  <a:gd name="connsiteY20" fmla="*/ 20955 h 186689"/>
                  <a:gd name="connsiteX21" fmla="*/ 8996 w 135862"/>
                  <a:gd name="connsiteY21" fmla="*/ 28575 h 186689"/>
                  <a:gd name="connsiteX22" fmla="*/ 4233 w 135862"/>
                  <a:gd name="connsiteY22" fmla="*/ 30480 h 186689"/>
                  <a:gd name="connsiteX23" fmla="*/ 1376 w 135862"/>
                  <a:gd name="connsiteY23" fmla="*/ 31432 h 186689"/>
                  <a:gd name="connsiteX24" fmla="*/ 423 w 135862"/>
                  <a:gd name="connsiteY24" fmla="*/ 33338 h 186689"/>
                  <a:gd name="connsiteX25" fmla="*/ 423 w 135862"/>
                  <a:gd name="connsiteY25" fmla="*/ 42863 h 186689"/>
                  <a:gd name="connsiteX26" fmla="*/ 2328 w 135862"/>
                  <a:gd name="connsiteY26" fmla="*/ 56198 h 186689"/>
                  <a:gd name="connsiteX27" fmla="*/ 6138 w 135862"/>
                  <a:gd name="connsiteY27" fmla="*/ 110490 h 186689"/>
                  <a:gd name="connsiteX28" fmla="*/ 7091 w 135862"/>
                  <a:gd name="connsiteY28" fmla="*/ 133350 h 186689"/>
                  <a:gd name="connsiteX29" fmla="*/ 5186 w 135862"/>
                  <a:gd name="connsiteY29" fmla="*/ 133350 h 186689"/>
                  <a:gd name="connsiteX30" fmla="*/ 7091 w 135862"/>
                  <a:gd name="connsiteY30" fmla="*/ 144780 h 186689"/>
                  <a:gd name="connsiteX31" fmla="*/ 8043 w 135862"/>
                  <a:gd name="connsiteY31" fmla="*/ 146685 h 186689"/>
                  <a:gd name="connsiteX32" fmla="*/ 6138 w 135862"/>
                  <a:gd name="connsiteY32" fmla="*/ 150495 h 186689"/>
                  <a:gd name="connsiteX33" fmla="*/ 6138 w 135862"/>
                  <a:gd name="connsiteY33" fmla="*/ 153352 h 186689"/>
                  <a:gd name="connsiteX34" fmla="*/ 8996 w 135862"/>
                  <a:gd name="connsiteY34" fmla="*/ 154305 h 186689"/>
                  <a:gd name="connsiteX35" fmla="*/ 14711 w 135862"/>
                  <a:gd name="connsiteY35" fmla="*/ 155257 h 186689"/>
                  <a:gd name="connsiteX36" fmla="*/ 27093 w 135862"/>
                  <a:gd name="connsiteY36" fmla="*/ 157163 h 186689"/>
                  <a:gd name="connsiteX37" fmla="*/ 33761 w 135862"/>
                  <a:gd name="connsiteY37" fmla="*/ 158115 h 186689"/>
                  <a:gd name="connsiteX38" fmla="*/ 36618 w 135862"/>
                  <a:gd name="connsiteY38" fmla="*/ 159067 h 186689"/>
                  <a:gd name="connsiteX39" fmla="*/ 37571 w 135862"/>
                  <a:gd name="connsiteY39" fmla="*/ 159067 h 186689"/>
                  <a:gd name="connsiteX40" fmla="*/ 37571 w 135862"/>
                  <a:gd name="connsiteY40" fmla="*/ 159067 h 186689"/>
                  <a:gd name="connsiteX41" fmla="*/ 42333 w 135862"/>
                  <a:gd name="connsiteY41" fmla="*/ 160973 h 186689"/>
                  <a:gd name="connsiteX42" fmla="*/ 47096 w 135862"/>
                  <a:gd name="connsiteY42" fmla="*/ 163830 h 186689"/>
                  <a:gd name="connsiteX43" fmla="*/ 64241 w 135862"/>
                  <a:gd name="connsiteY43" fmla="*/ 183832 h 186689"/>
                  <a:gd name="connsiteX44" fmla="*/ 70908 w 135862"/>
                  <a:gd name="connsiteY44" fmla="*/ 182880 h 186689"/>
                  <a:gd name="connsiteX45" fmla="*/ 70908 w 135862"/>
                  <a:gd name="connsiteY45" fmla="*/ 184785 h 186689"/>
                  <a:gd name="connsiteX46" fmla="*/ 135678 w 135862"/>
                  <a:gd name="connsiteY46" fmla="*/ 186690 h 186689"/>
                  <a:gd name="connsiteX47" fmla="*/ 129963 w 135862"/>
                  <a:gd name="connsiteY47" fmla="*/ 952 h 186689"/>
                  <a:gd name="connsiteX48" fmla="*/ 42333 w 135862"/>
                  <a:gd name="connsiteY48" fmla="*/ 28575 h 186689"/>
                  <a:gd name="connsiteX49" fmla="*/ 42333 w 135862"/>
                  <a:gd name="connsiteY49" fmla="*/ 28575 h 186689"/>
                  <a:gd name="connsiteX50" fmla="*/ 42333 w 135862"/>
                  <a:gd name="connsiteY50" fmla="*/ 28575 h 186689"/>
                  <a:gd name="connsiteX51" fmla="*/ 42333 w 135862"/>
                  <a:gd name="connsiteY51" fmla="*/ 28575 h 186689"/>
                  <a:gd name="connsiteX52" fmla="*/ 42333 w 135862"/>
                  <a:gd name="connsiteY52" fmla="*/ 28575 h 186689"/>
                  <a:gd name="connsiteX53" fmla="*/ 42333 w 135862"/>
                  <a:gd name="connsiteY53" fmla="*/ 28575 h 186689"/>
                  <a:gd name="connsiteX54" fmla="*/ 42333 w 135862"/>
                  <a:gd name="connsiteY54" fmla="*/ 28575 h 186689"/>
                  <a:gd name="connsiteX55" fmla="*/ 42333 w 135862"/>
                  <a:gd name="connsiteY55" fmla="*/ 19050 h 186689"/>
                  <a:gd name="connsiteX56" fmla="*/ 42333 w 135862"/>
                  <a:gd name="connsiteY56" fmla="*/ 19050 h 186689"/>
                  <a:gd name="connsiteX57" fmla="*/ 42333 w 135862"/>
                  <a:gd name="connsiteY57" fmla="*/ 19050 h 186689"/>
                  <a:gd name="connsiteX58" fmla="*/ 42333 w 135862"/>
                  <a:gd name="connsiteY58" fmla="*/ 19050 h 186689"/>
                  <a:gd name="connsiteX59" fmla="*/ 42333 w 135862"/>
                  <a:gd name="connsiteY59" fmla="*/ 19050 h 186689"/>
                  <a:gd name="connsiteX60" fmla="*/ 42333 w 135862"/>
                  <a:gd name="connsiteY60" fmla="*/ 19050 h 186689"/>
                  <a:gd name="connsiteX61" fmla="*/ 42333 w 135862"/>
                  <a:gd name="connsiteY61" fmla="*/ 19050 h 186689"/>
                  <a:gd name="connsiteX62" fmla="*/ 45191 w 135862"/>
                  <a:gd name="connsiteY62" fmla="*/ 19050 h 186689"/>
                  <a:gd name="connsiteX63" fmla="*/ 45191 w 135862"/>
                  <a:gd name="connsiteY63" fmla="*/ 19050 h 186689"/>
                  <a:gd name="connsiteX64" fmla="*/ 42333 w 135862"/>
                  <a:gd name="connsiteY64" fmla="*/ 19050 h 186689"/>
                  <a:gd name="connsiteX65" fmla="*/ 74718 w 135862"/>
                  <a:gd name="connsiteY65" fmla="*/ 184785 h 186689"/>
                  <a:gd name="connsiteX66" fmla="*/ 75671 w 135862"/>
                  <a:gd name="connsiteY66" fmla="*/ 185738 h 186689"/>
                  <a:gd name="connsiteX67" fmla="*/ 74718 w 135862"/>
                  <a:gd name="connsiteY67" fmla="*/ 184785 h 186689"/>
                  <a:gd name="connsiteX68" fmla="*/ 74718 w 135862"/>
                  <a:gd name="connsiteY68" fmla="*/ 184785 h 186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135862" h="186689">
                    <a:moveTo>
                      <a:pt x="129963" y="952"/>
                    </a:moveTo>
                    <a:cubicBezTo>
                      <a:pt x="107103" y="952"/>
                      <a:pt x="84243" y="0"/>
                      <a:pt x="61383" y="0"/>
                    </a:cubicBezTo>
                    <a:cubicBezTo>
                      <a:pt x="61383" y="0"/>
                      <a:pt x="61383" y="0"/>
                      <a:pt x="61383" y="0"/>
                    </a:cubicBezTo>
                    <a:cubicBezTo>
                      <a:pt x="61383" y="952"/>
                      <a:pt x="60431" y="1905"/>
                      <a:pt x="60431" y="2857"/>
                    </a:cubicBezTo>
                    <a:cubicBezTo>
                      <a:pt x="60431" y="2857"/>
                      <a:pt x="60431" y="3810"/>
                      <a:pt x="59478" y="3810"/>
                    </a:cubicBezTo>
                    <a:cubicBezTo>
                      <a:pt x="59478" y="3810"/>
                      <a:pt x="59478" y="4763"/>
                      <a:pt x="59478" y="3810"/>
                    </a:cubicBezTo>
                    <a:lnTo>
                      <a:pt x="59478" y="2857"/>
                    </a:lnTo>
                    <a:cubicBezTo>
                      <a:pt x="59478" y="2857"/>
                      <a:pt x="59478" y="1905"/>
                      <a:pt x="59478" y="1905"/>
                    </a:cubicBezTo>
                    <a:lnTo>
                      <a:pt x="59478" y="1905"/>
                    </a:lnTo>
                    <a:cubicBezTo>
                      <a:pt x="59478" y="1905"/>
                      <a:pt x="59478" y="1905"/>
                      <a:pt x="59478" y="1905"/>
                    </a:cubicBezTo>
                    <a:cubicBezTo>
                      <a:pt x="59478" y="1905"/>
                      <a:pt x="60431" y="952"/>
                      <a:pt x="59478" y="1905"/>
                    </a:cubicBezTo>
                    <a:cubicBezTo>
                      <a:pt x="59478" y="1905"/>
                      <a:pt x="58526" y="2857"/>
                      <a:pt x="58526" y="2857"/>
                    </a:cubicBezTo>
                    <a:cubicBezTo>
                      <a:pt x="56621" y="4763"/>
                      <a:pt x="56621" y="4763"/>
                      <a:pt x="55668" y="5715"/>
                    </a:cubicBezTo>
                    <a:cubicBezTo>
                      <a:pt x="54716" y="7620"/>
                      <a:pt x="52811" y="8573"/>
                      <a:pt x="51858" y="10477"/>
                    </a:cubicBezTo>
                    <a:cubicBezTo>
                      <a:pt x="50906" y="11430"/>
                      <a:pt x="49953" y="12382"/>
                      <a:pt x="49001" y="13335"/>
                    </a:cubicBezTo>
                    <a:cubicBezTo>
                      <a:pt x="46143" y="16192"/>
                      <a:pt x="43286" y="17145"/>
                      <a:pt x="42333" y="15240"/>
                    </a:cubicBezTo>
                    <a:cubicBezTo>
                      <a:pt x="41381" y="16192"/>
                      <a:pt x="40428" y="17145"/>
                      <a:pt x="39476" y="17145"/>
                    </a:cubicBezTo>
                    <a:cubicBezTo>
                      <a:pt x="38523" y="17145"/>
                      <a:pt x="38523" y="18098"/>
                      <a:pt x="37571" y="18098"/>
                    </a:cubicBezTo>
                    <a:cubicBezTo>
                      <a:pt x="37571" y="18098"/>
                      <a:pt x="37571" y="18098"/>
                      <a:pt x="37571" y="18098"/>
                    </a:cubicBezTo>
                    <a:cubicBezTo>
                      <a:pt x="37571" y="18098"/>
                      <a:pt x="37571" y="18098"/>
                      <a:pt x="37571" y="18098"/>
                    </a:cubicBezTo>
                    <a:cubicBezTo>
                      <a:pt x="34713" y="18098"/>
                      <a:pt x="31856" y="19050"/>
                      <a:pt x="28998" y="20955"/>
                    </a:cubicBezTo>
                    <a:cubicBezTo>
                      <a:pt x="23283" y="22860"/>
                      <a:pt x="16616" y="25717"/>
                      <a:pt x="8996" y="28575"/>
                    </a:cubicBezTo>
                    <a:lnTo>
                      <a:pt x="4233" y="30480"/>
                    </a:lnTo>
                    <a:lnTo>
                      <a:pt x="1376" y="31432"/>
                    </a:lnTo>
                    <a:cubicBezTo>
                      <a:pt x="1376" y="32385"/>
                      <a:pt x="1376" y="33338"/>
                      <a:pt x="423" y="33338"/>
                    </a:cubicBezTo>
                    <a:cubicBezTo>
                      <a:pt x="-529" y="36195"/>
                      <a:pt x="423" y="40005"/>
                      <a:pt x="423" y="42863"/>
                    </a:cubicBezTo>
                    <a:cubicBezTo>
                      <a:pt x="1376" y="47625"/>
                      <a:pt x="1376" y="52388"/>
                      <a:pt x="2328" y="56198"/>
                    </a:cubicBezTo>
                    <a:cubicBezTo>
                      <a:pt x="3281" y="72390"/>
                      <a:pt x="5186" y="93345"/>
                      <a:pt x="6138" y="110490"/>
                    </a:cubicBezTo>
                    <a:cubicBezTo>
                      <a:pt x="6138" y="116205"/>
                      <a:pt x="7091" y="125730"/>
                      <a:pt x="7091" y="133350"/>
                    </a:cubicBezTo>
                    <a:lnTo>
                      <a:pt x="5186" y="133350"/>
                    </a:lnTo>
                    <a:cubicBezTo>
                      <a:pt x="5186" y="135255"/>
                      <a:pt x="5186" y="138113"/>
                      <a:pt x="7091" y="144780"/>
                    </a:cubicBezTo>
                    <a:lnTo>
                      <a:pt x="8043" y="146685"/>
                    </a:lnTo>
                    <a:cubicBezTo>
                      <a:pt x="8043" y="151448"/>
                      <a:pt x="7091" y="153352"/>
                      <a:pt x="6138" y="150495"/>
                    </a:cubicBezTo>
                    <a:lnTo>
                      <a:pt x="6138" y="153352"/>
                    </a:lnTo>
                    <a:cubicBezTo>
                      <a:pt x="6138" y="154305"/>
                      <a:pt x="8043" y="153352"/>
                      <a:pt x="8996" y="154305"/>
                    </a:cubicBezTo>
                    <a:cubicBezTo>
                      <a:pt x="10901" y="154305"/>
                      <a:pt x="12806" y="155257"/>
                      <a:pt x="14711" y="155257"/>
                    </a:cubicBezTo>
                    <a:cubicBezTo>
                      <a:pt x="18521" y="156210"/>
                      <a:pt x="22331" y="157163"/>
                      <a:pt x="27093" y="157163"/>
                    </a:cubicBezTo>
                    <a:cubicBezTo>
                      <a:pt x="28998" y="157163"/>
                      <a:pt x="31856" y="158115"/>
                      <a:pt x="33761" y="158115"/>
                    </a:cubicBezTo>
                    <a:lnTo>
                      <a:pt x="36618" y="159067"/>
                    </a:lnTo>
                    <a:cubicBezTo>
                      <a:pt x="37571" y="159067"/>
                      <a:pt x="37571" y="159067"/>
                      <a:pt x="37571" y="159067"/>
                    </a:cubicBezTo>
                    <a:lnTo>
                      <a:pt x="37571" y="159067"/>
                    </a:lnTo>
                    <a:cubicBezTo>
                      <a:pt x="39476" y="160020"/>
                      <a:pt x="40428" y="160020"/>
                      <a:pt x="42333" y="160973"/>
                    </a:cubicBezTo>
                    <a:cubicBezTo>
                      <a:pt x="44238" y="161925"/>
                      <a:pt x="45191" y="162877"/>
                      <a:pt x="47096" y="163830"/>
                    </a:cubicBezTo>
                    <a:cubicBezTo>
                      <a:pt x="55668" y="168592"/>
                      <a:pt x="61383" y="176213"/>
                      <a:pt x="64241" y="183832"/>
                    </a:cubicBezTo>
                    <a:lnTo>
                      <a:pt x="70908" y="182880"/>
                    </a:lnTo>
                    <a:cubicBezTo>
                      <a:pt x="70908" y="183832"/>
                      <a:pt x="70908" y="183832"/>
                      <a:pt x="70908" y="184785"/>
                    </a:cubicBezTo>
                    <a:cubicBezTo>
                      <a:pt x="92816" y="185738"/>
                      <a:pt x="113771" y="185738"/>
                      <a:pt x="135678" y="186690"/>
                    </a:cubicBezTo>
                    <a:cubicBezTo>
                      <a:pt x="136631" y="125730"/>
                      <a:pt x="133773" y="62865"/>
                      <a:pt x="129963" y="952"/>
                    </a:cubicBezTo>
                    <a:close/>
                    <a:moveTo>
                      <a:pt x="42333" y="28575"/>
                    </a:moveTo>
                    <a:lnTo>
                      <a:pt x="42333" y="28575"/>
                    </a:lnTo>
                    <a:lnTo>
                      <a:pt x="42333" y="28575"/>
                    </a:lnTo>
                    <a:lnTo>
                      <a:pt x="42333" y="28575"/>
                    </a:lnTo>
                    <a:cubicBezTo>
                      <a:pt x="42333" y="28575"/>
                      <a:pt x="42333" y="28575"/>
                      <a:pt x="42333" y="28575"/>
                    </a:cubicBezTo>
                    <a:cubicBezTo>
                      <a:pt x="42333" y="27623"/>
                      <a:pt x="42333" y="27623"/>
                      <a:pt x="42333" y="28575"/>
                    </a:cubicBezTo>
                    <a:lnTo>
                      <a:pt x="42333" y="28575"/>
                    </a:lnTo>
                    <a:close/>
                    <a:moveTo>
                      <a:pt x="42333" y="19050"/>
                    </a:moveTo>
                    <a:cubicBezTo>
                      <a:pt x="42333" y="16192"/>
                      <a:pt x="42333" y="18098"/>
                      <a:pt x="42333" y="19050"/>
                    </a:cubicBezTo>
                    <a:cubicBezTo>
                      <a:pt x="42333" y="19050"/>
                      <a:pt x="42333" y="19050"/>
                      <a:pt x="42333" y="19050"/>
                    </a:cubicBezTo>
                    <a:close/>
                    <a:moveTo>
                      <a:pt x="42333" y="19050"/>
                    </a:moveTo>
                    <a:cubicBezTo>
                      <a:pt x="42333" y="19050"/>
                      <a:pt x="42333" y="19050"/>
                      <a:pt x="42333" y="19050"/>
                    </a:cubicBezTo>
                    <a:lnTo>
                      <a:pt x="42333" y="19050"/>
                    </a:lnTo>
                    <a:lnTo>
                      <a:pt x="42333" y="19050"/>
                    </a:lnTo>
                    <a:cubicBezTo>
                      <a:pt x="43286" y="19050"/>
                      <a:pt x="44238" y="19050"/>
                      <a:pt x="45191" y="19050"/>
                    </a:cubicBezTo>
                    <a:lnTo>
                      <a:pt x="45191" y="19050"/>
                    </a:lnTo>
                    <a:cubicBezTo>
                      <a:pt x="44238" y="19050"/>
                      <a:pt x="43286" y="19050"/>
                      <a:pt x="42333" y="19050"/>
                    </a:cubicBezTo>
                    <a:close/>
                    <a:moveTo>
                      <a:pt x="74718" y="184785"/>
                    </a:moveTo>
                    <a:cubicBezTo>
                      <a:pt x="74718" y="184785"/>
                      <a:pt x="74718" y="185738"/>
                      <a:pt x="75671" y="185738"/>
                    </a:cubicBezTo>
                    <a:cubicBezTo>
                      <a:pt x="74718" y="185738"/>
                      <a:pt x="74718" y="184785"/>
                      <a:pt x="74718" y="184785"/>
                    </a:cubicBezTo>
                    <a:lnTo>
                      <a:pt x="74718" y="184785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5" name="任意多边形: 形状 167"/>
              <p:cNvSpPr/>
              <p:nvPr/>
            </p:nvSpPr>
            <p:spPr>
              <a:xfrm>
                <a:off x="5138737" y="2925127"/>
                <a:ext cx="714" cy="9525"/>
              </a:xfrm>
              <a:custGeom>
                <a:avLst/>
                <a:gdLst>
                  <a:gd name="connsiteX0" fmla="*/ 0 w 714"/>
                  <a:gd name="connsiteY0" fmla="*/ 0 h 9525"/>
                  <a:gd name="connsiteX1" fmla="*/ 0 w 714"/>
                  <a:gd name="connsiteY1" fmla="*/ 0 h 9525"/>
                  <a:gd name="connsiteX2" fmla="*/ 0 w 714"/>
                  <a:gd name="connsiteY2" fmla="*/ 0 h 9525"/>
                  <a:gd name="connsiteX3" fmla="*/ 0 w 714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4" h="9525">
                    <a:moveTo>
                      <a:pt x="0" y="0"/>
                    </a:moveTo>
                    <a:cubicBezTo>
                      <a:pt x="952" y="0"/>
                      <a:pt x="952" y="0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6" name="任意多边形: 形状 168"/>
              <p:cNvSpPr/>
              <p:nvPr/>
            </p:nvSpPr>
            <p:spPr>
              <a:xfrm>
                <a:off x="4748212" y="3665220"/>
                <a:ext cx="129539" cy="189547"/>
              </a:xfrm>
              <a:custGeom>
                <a:avLst/>
                <a:gdLst>
                  <a:gd name="connsiteX0" fmla="*/ 126682 w 129539"/>
                  <a:gd name="connsiteY0" fmla="*/ 1905 h 189547"/>
                  <a:gd name="connsiteX1" fmla="*/ 57150 w 129539"/>
                  <a:gd name="connsiteY1" fmla="*/ 0 h 189547"/>
                  <a:gd name="connsiteX2" fmla="*/ 55245 w 129539"/>
                  <a:gd name="connsiteY2" fmla="*/ 7620 h 189547"/>
                  <a:gd name="connsiteX3" fmla="*/ 55245 w 129539"/>
                  <a:gd name="connsiteY3" fmla="*/ 11430 h 189547"/>
                  <a:gd name="connsiteX4" fmla="*/ 55245 w 129539"/>
                  <a:gd name="connsiteY4" fmla="*/ 12382 h 189547"/>
                  <a:gd name="connsiteX5" fmla="*/ 53340 w 129539"/>
                  <a:gd name="connsiteY5" fmla="*/ 14288 h 189547"/>
                  <a:gd name="connsiteX6" fmla="*/ 49530 w 129539"/>
                  <a:gd name="connsiteY6" fmla="*/ 11430 h 189547"/>
                  <a:gd name="connsiteX7" fmla="*/ 42863 w 129539"/>
                  <a:gd name="connsiteY7" fmla="*/ 17145 h 189547"/>
                  <a:gd name="connsiteX8" fmla="*/ 36195 w 129539"/>
                  <a:gd name="connsiteY8" fmla="*/ 21907 h 189547"/>
                  <a:gd name="connsiteX9" fmla="*/ 31432 w 129539"/>
                  <a:gd name="connsiteY9" fmla="*/ 23813 h 189547"/>
                  <a:gd name="connsiteX10" fmla="*/ 28575 w 129539"/>
                  <a:gd name="connsiteY10" fmla="*/ 24765 h 189547"/>
                  <a:gd name="connsiteX11" fmla="*/ 20955 w 129539"/>
                  <a:gd name="connsiteY11" fmla="*/ 25717 h 189547"/>
                  <a:gd name="connsiteX12" fmla="*/ 22860 w 129539"/>
                  <a:gd name="connsiteY12" fmla="*/ 22860 h 189547"/>
                  <a:gd name="connsiteX13" fmla="*/ 31432 w 129539"/>
                  <a:gd name="connsiteY13" fmla="*/ 20002 h 189547"/>
                  <a:gd name="connsiteX14" fmla="*/ 36195 w 129539"/>
                  <a:gd name="connsiteY14" fmla="*/ 17145 h 189547"/>
                  <a:gd name="connsiteX15" fmla="*/ 40957 w 129539"/>
                  <a:gd name="connsiteY15" fmla="*/ 13335 h 189547"/>
                  <a:gd name="connsiteX16" fmla="*/ 34290 w 129539"/>
                  <a:gd name="connsiteY16" fmla="*/ 17145 h 189547"/>
                  <a:gd name="connsiteX17" fmla="*/ 28575 w 129539"/>
                  <a:gd name="connsiteY17" fmla="*/ 19050 h 189547"/>
                  <a:gd name="connsiteX18" fmla="*/ 27623 w 129539"/>
                  <a:gd name="connsiteY18" fmla="*/ 20002 h 189547"/>
                  <a:gd name="connsiteX19" fmla="*/ 24765 w 129539"/>
                  <a:gd name="connsiteY19" fmla="*/ 20955 h 189547"/>
                  <a:gd name="connsiteX20" fmla="*/ 19050 w 129539"/>
                  <a:gd name="connsiteY20" fmla="*/ 21907 h 189547"/>
                  <a:gd name="connsiteX21" fmla="*/ 9525 w 129539"/>
                  <a:gd name="connsiteY21" fmla="*/ 23813 h 189547"/>
                  <a:gd name="connsiteX22" fmla="*/ 2857 w 129539"/>
                  <a:gd name="connsiteY22" fmla="*/ 25717 h 189547"/>
                  <a:gd name="connsiteX23" fmla="*/ 0 w 129539"/>
                  <a:gd name="connsiteY23" fmla="*/ 26670 h 189547"/>
                  <a:gd name="connsiteX24" fmla="*/ 0 w 129539"/>
                  <a:gd name="connsiteY24" fmla="*/ 28575 h 189547"/>
                  <a:gd name="connsiteX25" fmla="*/ 952 w 129539"/>
                  <a:gd name="connsiteY25" fmla="*/ 33338 h 189547"/>
                  <a:gd name="connsiteX26" fmla="*/ 5715 w 129539"/>
                  <a:gd name="connsiteY26" fmla="*/ 40005 h 189547"/>
                  <a:gd name="connsiteX27" fmla="*/ 5715 w 129539"/>
                  <a:gd name="connsiteY27" fmla="*/ 49530 h 189547"/>
                  <a:gd name="connsiteX28" fmla="*/ 5715 w 129539"/>
                  <a:gd name="connsiteY28" fmla="*/ 54292 h 189547"/>
                  <a:gd name="connsiteX29" fmla="*/ 5715 w 129539"/>
                  <a:gd name="connsiteY29" fmla="*/ 57150 h 189547"/>
                  <a:gd name="connsiteX30" fmla="*/ 5715 w 129539"/>
                  <a:gd name="connsiteY30" fmla="*/ 66675 h 189547"/>
                  <a:gd name="connsiteX31" fmla="*/ 5715 w 129539"/>
                  <a:gd name="connsiteY31" fmla="*/ 80010 h 189547"/>
                  <a:gd name="connsiteX32" fmla="*/ 4763 w 129539"/>
                  <a:gd name="connsiteY32" fmla="*/ 90488 h 189547"/>
                  <a:gd name="connsiteX33" fmla="*/ 952 w 129539"/>
                  <a:gd name="connsiteY33" fmla="*/ 100965 h 189547"/>
                  <a:gd name="connsiteX34" fmla="*/ 2857 w 129539"/>
                  <a:gd name="connsiteY34" fmla="*/ 123825 h 189547"/>
                  <a:gd name="connsiteX35" fmla="*/ 3810 w 129539"/>
                  <a:gd name="connsiteY35" fmla="*/ 133350 h 189547"/>
                  <a:gd name="connsiteX36" fmla="*/ 5715 w 129539"/>
                  <a:gd name="connsiteY36" fmla="*/ 142875 h 189547"/>
                  <a:gd name="connsiteX37" fmla="*/ 6668 w 129539"/>
                  <a:gd name="connsiteY37" fmla="*/ 147638 h 189547"/>
                  <a:gd name="connsiteX38" fmla="*/ 6668 w 129539"/>
                  <a:gd name="connsiteY38" fmla="*/ 148590 h 189547"/>
                  <a:gd name="connsiteX39" fmla="*/ 7620 w 129539"/>
                  <a:gd name="connsiteY39" fmla="*/ 148590 h 189547"/>
                  <a:gd name="connsiteX40" fmla="*/ 10477 w 129539"/>
                  <a:gd name="connsiteY40" fmla="*/ 149542 h 189547"/>
                  <a:gd name="connsiteX41" fmla="*/ 20002 w 129539"/>
                  <a:gd name="connsiteY41" fmla="*/ 152400 h 189547"/>
                  <a:gd name="connsiteX42" fmla="*/ 29527 w 129539"/>
                  <a:gd name="connsiteY42" fmla="*/ 155257 h 189547"/>
                  <a:gd name="connsiteX43" fmla="*/ 32385 w 129539"/>
                  <a:gd name="connsiteY43" fmla="*/ 156210 h 189547"/>
                  <a:gd name="connsiteX44" fmla="*/ 37148 w 129539"/>
                  <a:gd name="connsiteY44" fmla="*/ 160972 h 189547"/>
                  <a:gd name="connsiteX45" fmla="*/ 45720 w 129539"/>
                  <a:gd name="connsiteY45" fmla="*/ 161925 h 189547"/>
                  <a:gd name="connsiteX46" fmla="*/ 52388 w 129539"/>
                  <a:gd name="connsiteY46" fmla="*/ 166688 h 189547"/>
                  <a:gd name="connsiteX47" fmla="*/ 49530 w 129539"/>
                  <a:gd name="connsiteY47" fmla="*/ 165735 h 189547"/>
                  <a:gd name="connsiteX48" fmla="*/ 40005 w 129539"/>
                  <a:gd name="connsiteY48" fmla="*/ 162877 h 189547"/>
                  <a:gd name="connsiteX49" fmla="*/ 39052 w 129539"/>
                  <a:gd name="connsiteY49" fmla="*/ 161925 h 189547"/>
                  <a:gd name="connsiteX50" fmla="*/ 40957 w 129539"/>
                  <a:gd name="connsiteY50" fmla="*/ 163830 h 189547"/>
                  <a:gd name="connsiteX51" fmla="*/ 54293 w 129539"/>
                  <a:gd name="connsiteY51" fmla="*/ 173355 h 189547"/>
                  <a:gd name="connsiteX52" fmla="*/ 58102 w 129539"/>
                  <a:gd name="connsiteY52" fmla="*/ 178117 h 189547"/>
                  <a:gd name="connsiteX53" fmla="*/ 59055 w 129539"/>
                  <a:gd name="connsiteY53" fmla="*/ 180975 h 189547"/>
                  <a:gd name="connsiteX54" fmla="*/ 60960 w 129539"/>
                  <a:gd name="connsiteY54" fmla="*/ 185738 h 189547"/>
                  <a:gd name="connsiteX55" fmla="*/ 60960 w 129539"/>
                  <a:gd name="connsiteY55" fmla="*/ 186690 h 189547"/>
                  <a:gd name="connsiteX56" fmla="*/ 129540 w 129539"/>
                  <a:gd name="connsiteY56" fmla="*/ 189547 h 189547"/>
                  <a:gd name="connsiteX57" fmla="*/ 126682 w 129539"/>
                  <a:gd name="connsiteY57" fmla="*/ 1905 h 189547"/>
                  <a:gd name="connsiteX58" fmla="*/ 41910 w 129539"/>
                  <a:gd name="connsiteY58" fmla="*/ 148590 h 189547"/>
                  <a:gd name="connsiteX59" fmla="*/ 41910 w 129539"/>
                  <a:gd name="connsiteY59" fmla="*/ 148590 h 189547"/>
                  <a:gd name="connsiteX60" fmla="*/ 41910 w 129539"/>
                  <a:gd name="connsiteY60" fmla="*/ 148590 h 189547"/>
                  <a:gd name="connsiteX61" fmla="*/ 41910 w 129539"/>
                  <a:gd name="connsiteY61" fmla="*/ 148590 h 189547"/>
                  <a:gd name="connsiteX62" fmla="*/ 55245 w 129539"/>
                  <a:gd name="connsiteY62" fmla="*/ 156210 h 189547"/>
                  <a:gd name="connsiteX63" fmla="*/ 54293 w 129539"/>
                  <a:gd name="connsiteY63" fmla="*/ 155257 h 189547"/>
                  <a:gd name="connsiteX64" fmla="*/ 54293 w 129539"/>
                  <a:gd name="connsiteY64" fmla="*/ 155257 h 189547"/>
                  <a:gd name="connsiteX65" fmla="*/ 54293 w 129539"/>
                  <a:gd name="connsiteY65" fmla="*/ 155257 h 189547"/>
                  <a:gd name="connsiteX66" fmla="*/ 53340 w 129539"/>
                  <a:gd name="connsiteY66" fmla="*/ 154305 h 189547"/>
                  <a:gd name="connsiteX67" fmla="*/ 53340 w 129539"/>
                  <a:gd name="connsiteY67" fmla="*/ 154305 h 189547"/>
                  <a:gd name="connsiteX68" fmla="*/ 54293 w 129539"/>
                  <a:gd name="connsiteY68" fmla="*/ 154305 h 189547"/>
                  <a:gd name="connsiteX69" fmla="*/ 58102 w 129539"/>
                  <a:gd name="connsiteY69" fmla="*/ 155257 h 189547"/>
                  <a:gd name="connsiteX70" fmla="*/ 60960 w 129539"/>
                  <a:gd name="connsiteY70" fmla="*/ 157163 h 189547"/>
                  <a:gd name="connsiteX71" fmla="*/ 65723 w 129539"/>
                  <a:gd name="connsiteY71" fmla="*/ 161925 h 189547"/>
                  <a:gd name="connsiteX72" fmla="*/ 55245 w 129539"/>
                  <a:gd name="connsiteY72" fmla="*/ 156210 h 189547"/>
                  <a:gd name="connsiteX73" fmla="*/ 60007 w 129539"/>
                  <a:gd name="connsiteY73" fmla="*/ 167640 h 189547"/>
                  <a:gd name="connsiteX74" fmla="*/ 62865 w 129539"/>
                  <a:gd name="connsiteY74" fmla="*/ 167640 h 189547"/>
                  <a:gd name="connsiteX75" fmla="*/ 62865 w 129539"/>
                  <a:gd name="connsiteY75" fmla="*/ 167640 h 189547"/>
                  <a:gd name="connsiteX76" fmla="*/ 62865 w 129539"/>
                  <a:gd name="connsiteY76" fmla="*/ 167640 h 189547"/>
                  <a:gd name="connsiteX77" fmla="*/ 62865 w 129539"/>
                  <a:gd name="connsiteY77" fmla="*/ 167640 h 189547"/>
                  <a:gd name="connsiteX78" fmla="*/ 62865 w 129539"/>
                  <a:gd name="connsiteY78" fmla="*/ 167640 h 189547"/>
                  <a:gd name="connsiteX79" fmla="*/ 62865 w 129539"/>
                  <a:gd name="connsiteY79" fmla="*/ 167640 h 189547"/>
                  <a:gd name="connsiteX80" fmla="*/ 60007 w 129539"/>
                  <a:gd name="connsiteY80" fmla="*/ 167640 h 189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129539" h="189547">
                    <a:moveTo>
                      <a:pt x="126682" y="1905"/>
                    </a:moveTo>
                    <a:cubicBezTo>
                      <a:pt x="103823" y="952"/>
                      <a:pt x="80963" y="952"/>
                      <a:pt x="57150" y="0"/>
                    </a:cubicBezTo>
                    <a:cubicBezTo>
                      <a:pt x="56198" y="1905"/>
                      <a:pt x="55245" y="4763"/>
                      <a:pt x="55245" y="7620"/>
                    </a:cubicBezTo>
                    <a:cubicBezTo>
                      <a:pt x="55245" y="8572"/>
                      <a:pt x="55245" y="9525"/>
                      <a:pt x="55245" y="11430"/>
                    </a:cubicBezTo>
                    <a:cubicBezTo>
                      <a:pt x="55245" y="11430"/>
                      <a:pt x="55245" y="12382"/>
                      <a:pt x="55245" y="12382"/>
                    </a:cubicBezTo>
                    <a:cubicBezTo>
                      <a:pt x="54293" y="13335"/>
                      <a:pt x="54293" y="13335"/>
                      <a:pt x="53340" y="14288"/>
                    </a:cubicBezTo>
                    <a:lnTo>
                      <a:pt x="49530" y="11430"/>
                    </a:lnTo>
                    <a:cubicBezTo>
                      <a:pt x="48577" y="12382"/>
                      <a:pt x="46673" y="14288"/>
                      <a:pt x="42863" y="17145"/>
                    </a:cubicBezTo>
                    <a:cubicBezTo>
                      <a:pt x="40957" y="18097"/>
                      <a:pt x="39052" y="20002"/>
                      <a:pt x="36195" y="21907"/>
                    </a:cubicBezTo>
                    <a:cubicBezTo>
                      <a:pt x="34290" y="22860"/>
                      <a:pt x="33338" y="22860"/>
                      <a:pt x="31432" y="23813"/>
                    </a:cubicBezTo>
                    <a:cubicBezTo>
                      <a:pt x="30480" y="23813"/>
                      <a:pt x="29527" y="24765"/>
                      <a:pt x="28575" y="24765"/>
                    </a:cubicBezTo>
                    <a:cubicBezTo>
                      <a:pt x="26670" y="24765"/>
                      <a:pt x="23813" y="25717"/>
                      <a:pt x="20955" y="25717"/>
                    </a:cubicBezTo>
                    <a:cubicBezTo>
                      <a:pt x="-4763" y="29527"/>
                      <a:pt x="4763" y="26670"/>
                      <a:pt x="22860" y="22860"/>
                    </a:cubicBezTo>
                    <a:cubicBezTo>
                      <a:pt x="28575" y="21907"/>
                      <a:pt x="28575" y="20955"/>
                      <a:pt x="31432" y="20002"/>
                    </a:cubicBezTo>
                    <a:cubicBezTo>
                      <a:pt x="33338" y="19050"/>
                      <a:pt x="35243" y="19050"/>
                      <a:pt x="36195" y="17145"/>
                    </a:cubicBezTo>
                    <a:cubicBezTo>
                      <a:pt x="39052" y="15240"/>
                      <a:pt x="40957" y="13335"/>
                      <a:pt x="40957" y="13335"/>
                    </a:cubicBezTo>
                    <a:cubicBezTo>
                      <a:pt x="39052" y="15240"/>
                      <a:pt x="36195" y="16192"/>
                      <a:pt x="34290" y="17145"/>
                    </a:cubicBezTo>
                    <a:cubicBezTo>
                      <a:pt x="32385" y="18097"/>
                      <a:pt x="30480" y="19050"/>
                      <a:pt x="28575" y="19050"/>
                    </a:cubicBezTo>
                    <a:cubicBezTo>
                      <a:pt x="28575" y="19050"/>
                      <a:pt x="27623" y="19050"/>
                      <a:pt x="27623" y="20002"/>
                    </a:cubicBezTo>
                    <a:cubicBezTo>
                      <a:pt x="26670" y="20002"/>
                      <a:pt x="25718" y="20002"/>
                      <a:pt x="24765" y="20955"/>
                    </a:cubicBezTo>
                    <a:cubicBezTo>
                      <a:pt x="22860" y="20955"/>
                      <a:pt x="20955" y="21907"/>
                      <a:pt x="19050" y="21907"/>
                    </a:cubicBezTo>
                    <a:cubicBezTo>
                      <a:pt x="15240" y="22860"/>
                      <a:pt x="12382" y="23813"/>
                      <a:pt x="9525" y="23813"/>
                    </a:cubicBezTo>
                    <a:cubicBezTo>
                      <a:pt x="6668" y="24765"/>
                      <a:pt x="4763" y="24765"/>
                      <a:pt x="2857" y="25717"/>
                    </a:cubicBezTo>
                    <a:cubicBezTo>
                      <a:pt x="1905" y="25717"/>
                      <a:pt x="952" y="25717"/>
                      <a:pt x="0" y="26670"/>
                    </a:cubicBezTo>
                    <a:cubicBezTo>
                      <a:pt x="0" y="26670"/>
                      <a:pt x="0" y="27622"/>
                      <a:pt x="0" y="28575"/>
                    </a:cubicBezTo>
                    <a:cubicBezTo>
                      <a:pt x="0" y="31432"/>
                      <a:pt x="952" y="32385"/>
                      <a:pt x="952" y="33338"/>
                    </a:cubicBezTo>
                    <a:cubicBezTo>
                      <a:pt x="2857" y="36195"/>
                      <a:pt x="4763" y="29527"/>
                      <a:pt x="5715" y="40005"/>
                    </a:cubicBezTo>
                    <a:cubicBezTo>
                      <a:pt x="5715" y="43815"/>
                      <a:pt x="5715" y="46672"/>
                      <a:pt x="5715" y="49530"/>
                    </a:cubicBezTo>
                    <a:cubicBezTo>
                      <a:pt x="5715" y="51435"/>
                      <a:pt x="5715" y="52388"/>
                      <a:pt x="5715" y="54292"/>
                    </a:cubicBezTo>
                    <a:cubicBezTo>
                      <a:pt x="5715" y="55245"/>
                      <a:pt x="5715" y="56197"/>
                      <a:pt x="5715" y="57150"/>
                    </a:cubicBezTo>
                    <a:cubicBezTo>
                      <a:pt x="5715" y="60960"/>
                      <a:pt x="5715" y="63817"/>
                      <a:pt x="5715" y="66675"/>
                    </a:cubicBezTo>
                    <a:cubicBezTo>
                      <a:pt x="5715" y="72390"/>
                      <a:pt x="5715" y="77152"/>
                      <a:pt x="5715" y="80010"/>
                    </a:cubicBezTo>
                    <a:cubicBezTo>
                      <a:pt x="5715" y="86677"/>
                      <a:pt x="4763" y="89535"/>
                      <a:pt x="4763" y="90488"/>
                    </a:cubicBezTo>
                    <a:cubicBezTo>
                      <a:pt x="3810" y="92392"/>
                      <a:pt x="1905" y="89535"/>
                      <a:pt x="952" y="100965"/>
                    </a:cubicBezTo>
                    <a:cubicBezTo>
                      <a:pt x="1905" y="108585"/>
                      <a:pt x="1905" y="116205"/>
                      <a:pt x="2857" y="123825"/>
                    </a:cubicBezTo>
                    <a:cubicBezTo>
                      <a:pt x="2857" y="126682"/>
                      <a:pt x="2857" y="130492"/>
                      <a:pt x="3810" y="133350"/>
                    </a:cubicBezTo>
                    <a:cubicBezTo>
                      <a:pt x="3810" y="136207"/>
                      <a:pt x="4763" y="140017"/>
                      <a:pt x="5715" y="142875"/>
                    </a:cubicBezTo>
                    <a:lnTo>
                      <a:pt x="6668" y="147638"/>
                    </a:lnTo>
                    <a:lnTo>
                      <a:pt x="6668" y="148590"/>
                    </a:lnTo>
                    <a:cubicBezTo>
                      <a:pt x="6668" y="148590"/>
                      <a:pt x="7620" y="148590"/>
                      <a:pt x="7620" y="148590"/>
                    </a:cubicBezTo>
                    <a:lnTo>
                      <a:pt x="10477" y="149542"/>
                    </a:lnTo>
                    <a:cubicBezTo>
                      <a:pt x="13335" y="150495"/>
                      <a:pt x="17145" y="151447"/>
                      <a:pt x="20002" y="152400"/>
                    </a:cubicBezTo>
                    <a:cubicBezTo>
                      <a:pt x="22860" y="153352"/>
                      <a:pt x="26670" y="154305"/>
                      <a:pt x="29527" y="155257"/>
                    </a:cubicBezTo>
                    <a:lnTo>
                      <a:pt x="32385" y="156210"/>
                    </a:lnTo>
                    <a:cubicBezTo>
                      <a:pt x="33338" y="158115"/>
                      <a:pt x="35243" y="159067"/>
                      <a:pt x="37148" y="160972"/>
                    </a:cubicBezTo>
                    <a:lnTo>
                      <a:pt x="45720" y="161925"/>
                    </a:lnTo>
                    <a:cubicBezTo>
                      <a:pt x="48577" y="163830"/>
                      <a:pt x="50482" y="164782"/>
                      <a:pt x="52388" y="166688"/>
                    </a:cubicBezTo>
                    <a:lnTo>
                      <a:pt x="49530" y="165735"/>
                    </a:lnTo>
                    <a:cubicBezTo>
                      <a:pt x="46673" y="164782"/>
                      <a:pt x="40957" y="162877"/>
                      <a:pt x="40005" y="162877"/>
                    </a:cubicBezTo>
                    <a:cubicBezTo>
                      <a:pt x="40005" y="162877"/>
                      <a:pt x="39052" y="162877"/>
                      <a:pt x="39052" y="161925"/>
                    </a:cubicBezTo>
                    <a:cubicBezTo>
                      <a:pt x="40005" y="162877"/>
                      <a:pt x="40005" y="162877"/>
                      <a:pt x="40957" y="163830"/>
                    </a:cubicBezTo>
                    <a:cubicBezTo>
                      <a:pt x="46673" y="167640"/>
                      <a:pt x="52388" y="170497"/>
                      <a:pt x="54293" y="173355"/>
                    </a:cubicBezTo>
                    <a:cubicBezTo>
                      <a:pt x="55245" y="175260"/>
                      <a:pt x="57150" y="176213"/>
                      <a:pt x="58102" y="178117"/>
                    </a:cubicBezTo>
                    <a:cubicBezTo>
                      <a:pt x="59055" y="180022"/>
                      <a:pt x="59055" y="180022"/>
                      <a:pt x="59055" y="180975"/>
                    </a:cubicBezTo>
                    <a:cubicBezTo>
                      <a:pt x="60007" y="182880"/>
                      <a:pt x="60007" y="183832"/>
                      <a:pt x="60960" y="185738"/>
                    </a:cubicBezTo>
                    <a:cubicBezTo>
                      <a:pt x="60960" y="185738"/>
                      <a:pt x="60960" y="186690"/>
                      <a:pt x="60960" y="186690"/>
                    </a:cubicBezTo>
                    <a:cubicBezTo>
                      <a:pt x="83820" y="187642"/>
                      <a:pt x="106680" y="188595"/>
                      <a:pt x="129540" y="189547"/>
                    </a:cubicBezTo>
                    <a:cubicBezTo>
                      <a:pt x="128588" y="127635"/>
                      <a:pt x="127635" y="64770"/>
                      <a:pt x="126682" y="1905"/>
                    </a:cubicBezTo>
                    <a:close/>
                    <a:moveTo>
                      <a:pt x="41910" y="148590"/>
                    </a:moveTo>
                    <a:cubicBezTo>
                      <a:pt x="41910" y="148590"/>
                      <a:pt x="41910" y="148590"/>
                      <a:pt x="41910" y="148590"/>
                    </a:cubicBezTo>
                    <a:cubicBezTo>
                      <a:pt x="41910" y="148590"/>
                      <a:pt x="41910" y="148590"/>
                      <a:pt x="41910" y="148590"/>
                    </a:cubicBezTo>
                    <a:cubicBezTo>
                      <a:pt x="41910" y="148590"/>
                      <a:pt x="41910" y="148590"/>
                      <a:pt x="41910" y="148590"/>
                    </a:cubicBezTo>
                    <a:close/>
                    <a:moveTo>
                      <a:pt x="55245" y="156210"/>
                    </a:moveTo>
                    <a:cubicBezTo>
                      <a:pt x="55245" y="156210"/>
                      <a:pt x="54293" y="155257"/>
                      <a:pt x="54293" y="155257"/>
                    </a:cubicBezTo>
                    <a:cubicBezTo>
                      <a:pt x="54293" y="155257"/>
                      <a:pt x="54293" y="155257"/>
                      <a:pt x="54293" y="155257"/>
                    </a:cubicBezTo>
                    <a:cubicBezTo>
                      <a:pt x="54293" y="155257"/>
                      <a:pt x="54293" y="155257"/>
                      <a:pt x="54293" y="155257"/>
                    </a:cubicBezTo>
                    <a:cubicBezTo>
                      <a:pt x="54293" y="155257"/>
                      <a:pt x="53340" y="155257"/>
                      <a:pt x="53340" y="154305"/>
                    </a:cubicBezTo>
                    <a:cubicBezTo>
                      <a:pt x="53340" y="154305"/>
                      <a:pt x="53340" y="154305"/>
                      <a:pt x="53340" y="154305"/>
                    </a:cubicBezTo>
                    <a:cubicBezTo>
                      <a:pt x="53340" y="154305"/>
                      <a:pt x="54293" y="154305"/>
                      <a:pt x="54293" y="154305"/>
                    </a:cubicBezTo>
                    <a:cubicBezTo>
                      <a:pt x="55245" y="154305"/>
                      <a:pt x="57150" y="155257"/>
                      <a:pt x="58102" y="155257"/>
                    </a:cubicBezTo>
                    <a:cubicBezTo>
                      <a:pt x="59055" y="155257"/>
                      <a:pt x="60007" y="156210"/>
                      <a:pt x="60960" y="157163"/>
                    </a:cubicBezTo>
                    <a:cubicBezTo>
                      <a:pt x="62865" y="159067"/>
                      <a:pt x="63818" y="160020"/>
                      <a:pt x="65723" y="161925"/>
                    </a:cubicBezTo>
                    <a:cubicBezTo>
                      <a:pt x="61913" y="160020"/>
                      <a:pt x="59055" y="157163"/>
                      <a:pt x="55245" y="156210"/>
                    </a:cubicBezTo>
                    <a:close/>
                    <a:moveTo>
                      <a:pt x="60007" y="167640"/>
                    </a:moveTo>
                    <a:lnTo>
                      <a:pt x="62865" y="167640"/>
                    </a:lnTo>
                    <a:lnTo>
                      <a:pt x="62865" y="167640"/>
                    </a:lnTo>
                    <a:lnTo>
                      <a:pt x="62865" y="167640"/>
                    </a:lnTo>
                    <a:lnTo>
                      <a:pt x="62865" y="167640"/>
                    </a:lnTo>
                    <a:cubicBezTo>
                      <a:pt x="62865" y="167640"/>
                      <a:pt x="62865" y="167640"/>
                      <a:pt x="62865" y="167640"/>
                    </a:cubicBezTo>
                    <a:cubicBezTo>
                      <a:pt x="62865" y="167640"/>
                      <a:pt x="62865" y="167640"/>
                      <a:pt x="62865" y="167640"/>
                    </a:cubicBezTo>
                    <a:cubicBezTo>
                      <a:pt x="62865" y="167640"/>
                      <a:pt x="60960" y="167640"/>
                      <a:pt x="60007" y="16764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7" name="任意多边形: 形状 169"/>
              <p:cNvSpPr/>
              <p:nvPr/>
            </p:nvSpPr>
            <p:spPr>
              <a:xfrm>
                <a:off x="5898832" y="2904172"/>
                <a:ext cx="952" cy="952"/>
              </a:xfrm>
              <a:custGeom>
                <a:avLst/>
                <a:gdLst>
                  <a:gd name="connsiteX0" fmla="*/ 952 w 952"/>
                  <a:gd name="connsiteY0" fmla="*/ 953 h 952"/>
                  <a:gd name="connsiteX1" fmla="*/ 952 w 952"/>
                  <a:gd name="connsiteY1" fmla="*/ 953 h 952"/>
                  <a:gd name="connsiteX2" fmla="*/ 952 w 952"/>
                  <a:gd name="connsiteY2" fmla="*/ 953 h 952"/>
                  <a:gd name="connsiteX3" fmla="*/ 0 w 952"/>
                  <a:gd name="connsiteY3" fmla="*/ 0 h 952"/>
                  <a:gd name="connsiteX4" fmla="*/ 952 w 952"/>
                  <a:gd name="connsiteY4" fmla="*/ 953 h 952"/>
                  <a:gd name="connsiteX5" fmla="*/ 952 w 952"/>
                  <a:gd name="connsiteY5" fmla="*/ 953 h 952"/>
                  <a:gd name="connsiteX6" fmla="*/ 952 w 952"/>
                  <a:gd name="connsiteY6" fmla="*/ 953 h 952"/>
                  <a:gd name="connsiteX7" fmla="*/ 952 w 952"/>
                  <a:gd name="connsiteY7" fmla="*/ 953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52" h="952">
                    <a:moveTo>
                      <a:pt x="952" y="953"/>
                    </a:moveTo>
                    <a:lnTo>
                      <a:pt x="952" y="953"/>
                    </a:lnTo>
                    <a:lnTo>
                      <a:pt x="952" y="953"/>
                    </a:lnTo>
                    <a:lnTo>
                      <a:pt x="0" y="0"/>
                    </a:lnTo>
                    <a:lnTo>
                      <a:pt x="952" y="953"/>
                    </a:lnTo>
                    <a:lnTo>
                      <a:pt x="952" y="953"/>
                    </a:lnTo>
                    <a:lnTo>
                      <a:pt x="952" y="953"/>
                    </a:lnTo>
                    <a:cubicBezTo>
                      <a:pt x="952" y="953"/>
                      <a:pt x="952" y="953"/>
                      <a:pt x="952" y="95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8" name="任意多边形: 形状 170"/>
              <p:cNvSpPr/>
              <p:nvPr/>
            </p:nvSpPr>
            <p:spPr>
              <a:xfrm>
                <a:off x="4819650" y="2924175"/>
                <a:ext cx="15239" cy="1905"/>
              </a:xfrm>
              <a:custGeom>
                <a:avLst/>
                <a:gdLst>
                  <a:gd name="connsiteX0" fmla="*/ 14288 w 15239"/>
                  <a:gd name="connsiteY0" fmla="*/ 953 h 1905"/>
                  <a:gd name="connsiteX1" fmla="*/ 10477 w 15239"/>
                  <a:gd name="connsiteY1" fmla="*/ 0 h 1905"/>
                  <a:gd name="connsiteX2" fmla="*/ 4763 w 15239"/>
                  <a:gd name="connsiteY2" fmla="*/ 953 h 1905"/>
                  <a:gd name="connsiteX3" fmla="*/ 952 w 15239"/>
                  <a:gd name="connsiteY3" fmla="*/ 953 h 1905"/>
                  <a:gd name="connsiteX4" fmla="*/ 0 w 15239"/>
                  <a:gd name="connsiteY4" fmla="*/ 953 h 1905"/>
                  <a:gd name="connsiteX5" fmla="*/ 1905 w 15239"/>
                  <a:gd name="connsiteY5" fmla="*/ 953 h 1905"/>
                  <a:gd name="connsiteX6" fmla="*/ 14288 w 15239"/>
                  <a:gd name="connsiteY6" fmla="*/ 953 h 1905"/>
                  <a:gd name="connsiteX7" fmla="*/ 15240 w 15239"/>
                  <a:gd name="connsiteY7" fmla="*/ 1905 h 1905"/>
                  <a:gd name="connsiteX8" fmla="*/ 14288 w 15239"/>
                  <a:gd name="connsiteY8" fmla="*/ 953 h 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239" h="1905">
                    <a:moveTo>
                      <a:pt x="14288" y="953"/>
                    </a:moveTo>
                    <a:cubicBezTo>
                      <a:pt x="13335" y="953"/>
                      <a:pt x="11430" y="0"/>
                      <a:pt x="10477" y="0"/>
                    </a:cubicBezTo>
                    <a:cubicBezTo>
                      <a:pt x="8573" y="0"/>
                      <a:pt x="6668" y="0"/>
                      <a:pt x="4763" y="953"/>
                    </a:cubicBezTo>
                    <a:lnTo>
                      <a:pt x="952" y="953"/>
                    </a:lnTo>
                    <a:cubicBezTo>
                      <a:pt x="952" y="953"/>
                      <a:pt x="0" y="953"/>
                      <a:pt x="0" y="953"/>
                    </a:cubicBezTo>
                    <a:cubicBezTo>
                      <a:pt x="0" y="953"/>
                      <a:pt x="952" y="953"/>
                      <a:pt x="1905" y="953"/>
                    </a:cubicBezTo>
                    <a:cubicBezTo>
                      <a:pt x="5715" y="1905"/>
                      <a:pt x="10477" y="953"/>
                      <a:pt x="14288" y="953"/>
                    </a:cubicBezTo>
                    <a:cubicBezTo>
                      <a:pt x="15240" y="1905"/>
                      <a:pt x="15240" y="1905"/>
                      <a:pt x="15240" y="1905"/>
                    </a:cubicBezTo>
                    <a:cubicBezTo>
                      <a:pt x="14288" y="1905"/>
                      <a:pt x="14288" y="953"/>
                      <a:pt x="14288" y="95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9" name="任意多边形: 形状 171"/>
              <p:cNvSpPr/>
              <p:nvPr/>
            </p:nvSpPr>
            <p:spPr>
              <a:xfrm>
                <a:off x="5107304" y="2915602"/>
                <a:ext cx="27622" cy="2857"/>
              </a:xfrm>
              <a:custGeom>
                <a:avLst/>
                <a:gdLst>
                  <a:gd name="connsiteX0" fmla="*/ 26670 w 27622"/>
                  <a:gd name="connsiteY0" fmla="*/ 2857 h 2857"/>
                  <a:gd name="connsiteX1" fmla="*/ 27623 w 27622"/>
                  <a:gd name="connsiteY1" fmla="*/ 2857 h 2857"/>
                  <a:gd name="connsiteX2" fmla="*/ 22860 w 27622"/>
                  <a:gd name="connsiteY2" fmla="*/ 0 h 2857"/>
                  <a:gd name="connsiteX3" fmla="*/ 0 w 27622"/>
                  <a:gd name="connsiteY3" fmla="*/ 953 h 2857"/>
                  <a:gd name="connsiteX4" fmla="*/ 22860 w 27622"/>
                  <a:gd name="connsiteY4" fmla="*/ 0 h 2857"/>
                  <a:gd name="connsiteX5" fmla="*/ 26670 w 27622"/>
                  <a:gd name="connsiteY5" fmla="*/ 2857 h 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622" h="2857">
                    <a:moveTo>
                      <a:pt x="26670" y="2857"/>
                    </a:moveTo>
                    <a:cubicBezTo>
                      <a:pt x="26670" y="2857"/>
                      <a:pt x="27623" y="2857"/>
                      <a:pt x="27623" y="2857"/>
                    </a:cubicBezTo>
                    <a:cubicBezTo>
                      <a:pt x="25718" y="1905"/>
                      <a:pt x="23813" y="0"/>
                      <a:pt x="22860" y="0"/>
                    </a:cubicBezTo>
                    <a:cubicBezTo>
                      <a:pt x="14288" y="0"/>
                      <a:pt x="6668" y="953"/>
                      <a:pt x="0" y="953"/>
                    </a:cubicBezTo>
                    <a:lnTo>
                      <a:pt x="22860" y="0"/>
                    </a:lnTo>
                    <a:lnTo>
                      <a:pt x="26670" y="2857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0" name="任意多边形: 形状 172"/>
              <p:cNvSpPr/>
              <p:nvPr/>
            </p:nvSpPr>
            <p:spPr>
              <a:xfrm>
                <a:off x="4772554" y="3265408"/>
                <a:ext cx="1523" cy="1137"/>
              </a:xfrm>
              <a:custGeom>
                <a:avLst/>
                <a:gdLst>
                  <a:gd name="connsiteX0" fmla="*/ 423 w 1523"/>
                  <a:gd name="connsiteY0" fmla="*/ 714 h 1137"/>
                  <a:gd name="connsiteX1" fmla="*/ 423 w 1523"/>
                  <a:gd name="connsiteY1" fmla="*/ 714 h 1137"/>
                  <a:gd name="connsiteX2" fmla="*/ 423 w 1523"/>
                  <a:gd name="connsiteY2" fmla="*/ 714 h 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23" h="1137">
                    <a:moveTo>
                      <a:pt x="423" y="714"/>
                    </a:moveTo>
                    <a:cubicBezTo>
                      <a:pt x="-529" y="1667"/>
                      <a:pt x="423" y="714"/>
                      <a:pt x="423" y="714"/>
                    </a:cubicBezTo>
                    <a:cubicBezTo>
                      <a:pt x="1376" y="-238"/>
                      <a:pt x="2328" y="-238"/>
                      <a:pt x="423" y="714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1" name="任意多边形: 形状 173"/>
              <p:cNvSpPr/>
              <p:nvPr/>
            </p:nvSpPr>
            <p:spPr>
              <a:xfrm>
                <a:off x="4754522" y="3951954"/>
                <a:ext cx="3214" cy="35210"/>
              </a:xfrm>
              <a:custGeom>
                <a:avLst/>
                <a:gdLst>
                  <a:gd name="connsiteX0" fmla="*/ 3215 w 3214"/>
                  <a:gd name="connsiteY0" fmla="*/ 17113 h 35210"/>
                  <a:gd name="connsiteX1" fmla="*/ 357 w 3214"/>
                  <a:gd name="connsiteY1" fmla="*/ 35210 h 35210"/>
                  <a:gd name="connsiteX2" fmla="*/ 3215 w 3214"/>
                  <a:gd name="connsiteY2" fmla="*/ 17113 h 35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14" h="35210">
                    <a:moveTo>
                      <a:pt x="3215" y="17113"/>
                    </a:moveTo>
                    <a:cubicBezTo>
                      <a:pt x="357" y="22828"/>
                      <a:pt x="-595" y="-35275"/>
                      <a:pt x="357" y="35210"/>
                    </a:cubicBezTo>
                    <a:cubicBezTo>
                      <a:pt x="1310" y="26638"/>
                      <a:pt x="2262" y="20923"/>
                      <a:pt x="3215" y="1711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2" name="任意多边形: 形状 174"/>
              <p:cNvSpPr/>
              <p:nvPr/>
            </p:nvSpPr>
            <p:spPr>
              <a:xfrm>
                <a:off x="5933122" y="2901315"/>
                <a:ext cx="3810" cy="423"/>
              </a:xfrm>
              <a:custGeom>
                <a:avLst/>
                <a:gdLst>
                  <a:gd name="connsiteX0" fmla="*/ 3810 w 3810"/>
                  <a:gd name="connsiteY0" fmla="*/ 0 h 423"/>
                  <a:gd name="connsiteX1" fmla="*/ 0 w 3810"/>
                  <a:gd name="connsiteY1" fmla="*/ 0 h 423"/>
                  <a:gd name="connsiteX2" fmla="*/ 3810 w 3810"/>
                  <a:gd name="connsiteY2" fmla="*/ 0 h 423"/>
                  <a:gd name="connsiteX3" fmla="*/ 3810 w 3810"/>
                  <a:gd name="connsiteY3" fmla="*/ 0 h 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10" h="423">
                    <a:moveTo>
                      <a:pt x="3810" y="0"/>
                    </a:moveTo>
                    <a:lnTo>
                      <a:pt x="0" y="0"/>
                    </a:lnTo>
                    <a:cubicBezTo>
                      <a:pt x="953" y="953"/>
                      <a:pt x="1905" y="0"/>
                      <a:pt x="3810" y="0"/>
                    </a:cubicBezTo>
                    <a:lnTo>
                      <a:pt x="381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3" name="任意多边形: 形状 175"/>
              <p:cNvSpPr/>
              <p:nvPr/>
            </p:nvSpPr>
            <p:spPr>
              <a:xfrm>
                <a:off x="4724400" y="2961322"/>
                <a:ext cx="9525" cy="423"/>
              </a:xfrm>
              <a:custGeom>
                <a:avLst/>
                <a:gdLst>
                  <a:gd name="connsiteX0" fmla="*/ 0 w 9525"/>
                  <a:gd name="connsiteY0" fmla="*/ 0 h 423"/>
                  <a:gd name="connsiteX1" fmla="*/ 0 w 9525"/>
                  <a:gd name="connsiteY1" fmla="*/ 0 h 423"/>
                  <a:gd name="connsiteX2" fmla="*/ 0 w 9525"/>
                  <a:gd name="connsiteY2" fmla="*/ 0 h 423"/>
                  <a:gd name="connsiteX3" fmla="*/ 0 w 9525"/>
                  <a:gd name="connsiteY3" fmla="*/ 0 h 423"/>
                  <a:gd name="connsiteX4" fmla="*/ 0 w 9525"/>
                  <a:gd name="connsiteY4" fmla="*/ 0 h 423"/>
                  <a:gd name="connsiteX5" fmla="*/ 0 w 9525"/>
                  <a:gd name="connsiteY5" fmla="*/ 0 h 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525" h="42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952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4" name="任意多边形: 形状 176"/>
              <p:cNvSpPr/>
              <p:nvPr/>
            </p:nvSpPr>
            <p:spPr>
              <a:xfrm>
                <a:off x="4740592" y="3004185"/>
                <a:ext cx="952" cy="9525"/>
              </a:xfrm>
              <a:custGeom>
                <a:avLst/>
                <a:gdLst>
                  <a:gd name="connsiteX0" fmla="*/ 0 w 952"/>
                  <a:gd name="connsiteY0" fmla="*/ 0 h 9525"/>
                  <a:gd name="connsiteX1" fmla="*/ 0 w 952"/>
                  <a:gd name="connsiteY1" fmla="*/ 0 h 9525"/>
                  <a:gd name="connsiteX2" fmla="*/ 952 w 952"/>
                  <a:gd name="connsiteY2" fmla="*/ 0 h 9525"/>
                  <a:gd name="connsiteX3" fmla="*/ 0 w 952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" h="9525">
                    <a:moveTo>
                      <a:pt x="0" y="0"/>
                    </a:moveTo>
                    <a:lnTo>
                      <a:pt x="0" y="0"/>
                    </a:lnTo>
                    <a:cubicBezTo>
                      <a:pt x="952" y="0"/>
                      <a:pt x="952" y="0"/>
                      <a:pt x="9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5" name="任意多边形: 形状 177"/>
              <p:cNvSpPr/>
              <p:nvPr/>
            </p:nvSpPr>
            <p:spPr>
              <a:xfrm>
                <a:off x="4881562" y="2925127"/>
                <a:ext cx="8572" cy="9525"/>
              </a:xfrm>
              <a:custGeom>
                <a:avLst/>
                <a:gdLst>
                  <a:gd name="connsiteX0" fmla="*/ 8573 w 8572"/>
                  <a:gd name="connsiteY0" fmla="*/ 0 h 9525"/>
                  <a:gd name="connsiteX1" fmla="*/ 0 w 8572"/>
                  <a:gd name="connsiteY1" fmla="*/ 0 h 9525"/>
                  <a:gd name="connsiteX2" fmla="*/ 8573 w 8572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572" h="9525">
                    <a:moveTo>
                      <a:pt x="8573" y="0"/>
                    </a:moveTo>
                    <a:lnTo>
                      <a:pt x="0" y="0"/>
                    </a:lnTo>
                    <a:cubicBezTo>
                      <a:pt x="1905" y="0"/>
                      <a:pt x="4763" y="0"/>
                      <a:pt x="8573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6" name="任意多边形: 形状 178"/>
              <p:cNvSpPr/>
              <p:nvPr/>
            </p:nvSpPr>
            <p:spPr>
              <a:xfrm>
                <a:off x="4773930" y="4023359"/>
                <a:ext cx="9525" cy="952"/>
              </a:xfrm>
              <a:custGeom>
                <a:avLst/>
                <a:gdLst>
                  <a:gd name="connsiteX0" fmla="*/ 0 w 9525"/>
                  <a:gd name="connsiteY0" fmla="*/ 0 h 952"/>
                  <a:gd name="connsiteX1" fmla="*/ 0 w 9525"/>
                  <a:gd name="connsiteY1" fmla="*/ 953 h 952"/>
                  <a:gd name="connsiteX2" fmla="*/ 0 w 9525"/>
                  <a:gd name="connsiteY2" fmla="*/ 953 h 952"/>
                  <a:gd name="connsiteX3" fmla="*/ 0 w 9525"/>
                  <a:gd name="connsiteY3" fmla="*/ 0 h 952"/>
                  <a:gd name="connsiteX4" fmla="*/ 0 w 9525"/>
                  <a:gd name="connsiteY4" fmla="*/ 0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">
                    <a:moveTo>
                      <a:pt x="0" y="0"/>
                    </a:moveTo>
                    <a:lnTo>
                      <a:pt x="0" y="953"/>
                    </a:lnTo>
                    <a:cubicBezTo>
                      <a:pt x="0" y="953"/>
                      <a:pt x="0" y="953"/>
                      <a:pt x="0" y="953"/>
                    </a:cubicBez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7" name="任意多边形: 形状 179"/>
              <p:cNvSpPr/>
              <p:nvPr/>
            </p:nvSpPr>
            <p:spPr>
              <a:xfrm>
                <a:off x="5109210" y="2923460"/>
                <a:ext cx="9525" cy="714"/>
              </a:xfrm>
              <a:custGeom>
                <a:avLst/>
                <a:gdLst>
                  <a:gd name="connsiteX0" fmla="*/ 0 w 9525"/>
                  <a:gd name="connsiteY0" fmla="*/ 714 h 714"/>
                  <a:gd name="connsiteX1" fmla="*/ 0 w 9525"/>
                  <a:gd name="connsiteY1" fmla="*/ 714 h 714"/>
                  <a:gd name="connsiteX2" fmla="*/ 0 w 9525"/>
                  <a:gd name="connsiteY2" fmla="*/ 714 h 714"/>
                  <a:gd name="connsiteX3" fmla="*/ 0 w 9525"/>
                  <a:gd name="connsiteY3" fmla="*/ 714 h 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714">
                    <a:moveTo>
                      <a:pt x="0" y="714"/>
                    </a:moveTo>
                    <a:cubicBezTo>
                      <a:pt x="0" y="-238"/>
                      <a:pt x="0" y="-238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cubicBezTo>
                      <a:pt x="0" y="-238"/>
                      <a:pt x="0" y="-238"/>
                      <a:pt x="0" y="714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8" name="任意多边形: 形状 180"/>
              <p:cNvSpPr/>
              <p:nvPr/>
            </p:nvSpPr>
            <p:spPr>
              <a:xfrm>
                <a:off x="5109210" y="2924413"/>
                <a:ext cx="9525" cy="989"/>
              </a:xfrm>
              <a:custGeom>
                <a:avLst/>
                <a:gdLst>
                  <a:gd name="connsiteX0" fmla="*/ 0 w 9525"/>
                  <a:gd name="connsiteY0" fmla="*/ 714 h 989"/>
                  <a:gd name="connsiteX1" fmla="*/ 0 w 9525"/>
                  <a:gd name="connsiteY1" fmla="*/ 714 h 989"/>
                  <a:gd name="connsiteX2" fmla="*/ 0 w 9525"/>
                  <a:gd name="connsiteY2" fmla="*/ 714 h 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89">
                    <a:moveTo>
                      <a:pt x="0" y="714"/>
                    </a:moveTo>
                    <a:cubicBezTo>
                      <a:pt x="0" y="-238"/>
                      <a:pt x="0" y="-238"/>
                      <a:pt x="0" y="714"/>
                    </a:cubicBezTo>
                    <a:cubicBezTo>
                      <a:pt x="0" y="-238"/>
                      <a:pt x="0" y="1667"/>
                      <a:pt x="0" y="714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9" name="任意多边形: 形状 181"/>
              <p:cNvSpPr/>
              <p:nvPr/>
            </p:nvSpPr>
            <p:spPr>
              <a:xfrm>
                <a:off x="5110162" y="2922269"/>
                <a:ext cx="2857" cy="952"/>
              </a:xfrm>
              <a:custGeom>
                <a:avLst/>
                <a:gdLst>
                  <a:gd name="connsiteX0" fmla="*/ 952 w 2857"/>
                  <a:gd name="connsiteY0" fmla="*/ 0 h 952"/>
                  <a:gd name="connsiteX1" fmla="*/ 952 w 2857"/>
                  <a:gd name="connsiteY1" fmla="*/ 0 h 952"/>
                  <a:gd name="connsiteX2" fmla="*/ 0 w 2857"/>
                  <a:gd name="connsiteY2" fmla="*/ 953 h 952"/>
                  <a:gd name="connsiteX3" fmla="*/ 0 w 2857"/>
                  <a:gd name="connsiteY3" fmla="*/ 953 h 952"/>
                  <a:gd name="connsiteX4" fmla="*/ 0 w 2857"/>
                  <a:gd name="connsiteY4" fmla="*/ 953 h 952"/>
                  <a:gd name="connsiteX5" fmla="*/ 0 w 2857"/>
                  <a:gd name="connsiteY5" fmla="*/ 953 h 952"/>
                  <a:gd name="connsiteX6" fmla="*/ 2858 w 2857"/>
                  <a:gd name="connsiteY6" fmla="*/ 953 h 952"/>
                  <a:gd name="connsiteX7" fmla="*/ 2858 w 2857"/>
                  <a:gd name="connsiteY7" fmla="*/ 0 h 952"/>
                  <a:gd name="connsiteX8" fmla="*/ 952 w 2857"/>
                  <a:gd name="connsiteY8" fmla="*/ 0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57" h="952">
                    <a:moveTo>
                      <a:pt x="952" y="0"/>
                    </a:moveTo>
                    <a:cubicBezTo>
                      <a:pt x="952" y="0"/>
                      <a:pt x="0" y="953"/>
                      <a:pt x="952" y="0"/>
                    </a:cubicBezTo>
                    <a:cubicBezTo>
                      <a:pt x="952" y="0"/>
                      <a:pt x="0" y="0"/>
                      <a:pt x="0" y="953"/>
                    </a:cubicBezTo>
                    <a:lnTo>
                      <a:pt x="0" y="953"/>
                    </a:lnTo>
                    <a:lnTo>
                      <a:pt x="0" y="953"/>
                    </a:lnTo>
                    <a:cubicBezTo>
                      <a:pt x="0" y="953"/>
                      <a:pt x="0" y="953"/>
                      <a:pt x="0" y="953"/>
                    </a:cubicBezTo>
                    <a:cubicBezTo>
                      <a:pt x="952" y="953"/>
                      <a:pt x="1905" y="953"/>
                      <a:pt x="2858" y="953"/>
                    </a:cubicBezTo>
                    <a:cubicBezTo>
                      <a:pt x="2858" y="953"/>
                      <a:pt x="2858" y="953"/>
                      <a:pt x="2858" y="0"/>
                    </a:cubicBezTo>
                    <a:cubicBezTo>
                      <a:pt x="1905" y="0"/>
                      <a:pt x="952" y="953"/>
                      <a:pt x="952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0" name="任意多边形: 形状 182"/>
              <p:cNvSpPr/>
              <p:nvPr/>
            </p:nvSpPr>
            <p:spPr>
              <a:xfrm>
                <a:off x="4783455" y="3826192"/>
                <a:ext cx="2857" cy="1905"/>
              </a:xfrm>
              <a:custGeom>
                <a:avLst/>
                <a:gdLst>
                  <a:gd name="connsiteX0" fmla="*/ 0 w 2857"/>
                  <a:gd name="connsiteY0" fmla="*/ 0 h 1905"/>
                  <a:gd name="connsiteX1" fmla="*/ 2857 w 2857"/>
                  <a:gd name="connsiteY1" fmla="*/ 1905 h 1905"/>
                  <a:gd name="connsiteX2" fmla="*/ 2857 w 2857"/>
                  <a:gd name="connsiteY2" fmla="*/ 1905 h 1905"/>
                  <a:gd name="connsiteX3" fmla="*/ 952 w 2857"/>
                  <a:gd name="connsiteY3" fmla="*/ 0 h 1905"/>
                  <a:gd name="connsiteX4" fmla="*/ 0 w 2857"/>
                  <a:gd name="connsiteY4" fmla="*/ 0 h 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" h="1905">
                    <a:moveTo>
                      <a:pt x="0" y="0"/>
                    </a:moveTo>
                    <a:lnTo>
                      <a:pt x="2857" y="1905"/>
                    </a:lnTo>
                    <a:cubicBezTo>
                      <a:pt x="2857" y="1905"/>
                      <a:pt x="2857" y="1905"/>
                      <a:pt x="2857" y="1905"/>
                    </a:cubicBezTo>
                    <a:cubicBezTo>
                      <a:pt x="1905" y="953"/>
                      <a:pt x="1905" y="953"/>
                      <a:pt x="95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1" name="任意多边形: 形状 183"/>
              <p:cNvSpPr/>
              <p:nvPr/>
            </p:nvSpPr>
            <p:spPr>
              <a:xfrm>
                <a:off x="6390322" y="288131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  <a:gd name="connsiteX4" fmla="*/ 0 w 9525"/>
                  <a:gd name="connsiteY4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2" name="任意多边形: 形状 184"/>
              <p:cNvSpPr/>
              <p:nvPr/>
            </p:nvSpPr>
            <p:spPr>
              <a:xfrm>
                <a:off x="6251257" y="2889884"/>
                <a:ext cx="10477" cy="9525"/>
              </a:xfrm>
              <a:custGeom>
                <a:avLst/>
                <a:gdLst>
                  <a:gd name="connsiteX0" fmla="*/ 0 w 10477"/>
                  <a:gd name="connsiteY0" fmla="*/ 0 h 9525"/>
                  <a:gd name="connsiteX1" fmla="*/ 10477 w 10477"/>
                  <a:gd name="connsiteY1" fmla="*/ 0 h 9525"/>
                  <a:gd name="connsiteX2" fmla="*/ 0 w 10477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477" h="9525">
                    <a:moveTo>
                      <a:pt x="0" y="0"/>
                    </a:moveTo>
                    <a:cubicBezTo>
                      <a:pt x="0" y="0"/>
                      <a:pt x="4763" y="0"/>
                      <a:pt x="10477" y="0"/>
                    </a:cubicBezTo>
                    <a:cubicBezTo>
                      <a:pt x="8572" y="0"/>
                      <a:pt x="5715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3" name="任意多边形: 形状 185"/>
              <p:cNvSpPr/>
              <p:nvPr/>
            </p:nvSpPr>
            <p:spPr>
              <a:xfrm>
                <a:off x="5901690" y="2899939"/>
                <a:ext cx="9525" cy="423"/>
              </a:xfrm>
              <a:custGeom>
                <a:avLst/>
                <a:gdLst>
                  <a:gd name="connsiteX0" fmla="*/ 0 w 9525"/>
                  <a:gd name="connsiteY0" fmla="*/ 423 h 423"/>
                  <a:gd name="connsiteX1" fmla="*/ 0 w 9525"/>
                  <a:gd name="connsiteY1" fmla="*/ 423 h 423"/>
                  <a:gd name="connsiteX2" fmla="*/ 0 w 9525"/>
                  <a:gd name="connsiteY2" fmla="*/ 423 h 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423">
                    <a:moveTo>
                      <a:pt x="0" y="423"/>
                    </a:moveTo>
                    <a:lnTo>
                      <a:pt x="0" y="423"/>
                    </a:lnTo>
                    <a:cubicBezTo>
                      <a:pt x="0" y="-529"/>
                      <a:pt x="0" y="423"/>
                      <a:pt x="0" y="42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4" name="任意多边形: 形状 186"/>
              <p:cNvSpPr/>
              <p:nvPr/>
            </p:nvSpPr>
            <p:spPr>
              <a:xfrm>
                <a:off x="5896927" y="2903219"/>
                <a:ext cx="9525" cy="423"/>
              </a:xfrm>
              <a:custGeom>
                <a:avLst/>
                <a:gdLst>
                  <a:gd name="connsiteX0" fmla="*/ 0 w 9525"/>
                  <a:gd name="connsiteY0" fmla="*/ 0 h 423"/>
                  <a:gd name="connsiteX1" fmla="*/ 0 w 9525"/>
                  <a:gd name="connsiteY1" fmla="*/ 0 h 423"/>
                  <a:gd name="connsiteX2" fmla="*/ 0 w 9525"/>
                  <a:gd name="connsiteY2" fmla="*/ 0 h 423"/>
                  <a:gd name="connsiteX3" fmla="*/ 0 w 9525"/>
                  <a:gd name="connsiteY3" fmla="*/ 0 h 423"/>
                  <a:gd name="connsiteX4" fmla="*/ 0 w 9525"/>
                  <a:gd name="connsiteY4" fmla="*/ 0 h 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" h="42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53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5" name="任意多边形: 形状 187"/>
              <p:cNvSpPr/>
              <p:nvPr/>
            </p:nvSpPr>
            <p:spPr>
              <a:xfrm>
                <a:off x="5901266" y="2900362"/>
                <a:ext cx="423" cy="9525"/>
              </a:xfrm>
              <a:custGeom>
                <a:avLst/>
                <a:gdLst>
                  <a:gd name="connsiteX0" fmla="*/ 423 w 423"/>
                  <a:gd name="connsiteY0" fmla="*/ 0 h 9525"/>
                  <a:gd name="connsiteX1" fmla="*/ 423 w 423"/>
                  <a:gd name="connsiteY1" fmla="*/ 0 h 9525"/>
                  <a:gd name="connsiteX2" fmla="*/ 423 w 423"/>
                  <a:gd name="connsiteY2" fmla="*/ 0 h 9525"/>
                  <a:gd name="connsiteX3" fmla="*/ 423 w 423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" h="9525">
                    <a:moveTo>
                      <a:pt x="423" y="0"/>
                    </a:moveTo>
                    <a:lnTo>
                      <a:pt x="423" y="0"/>
                    </a:lnTo>
                    <a:cubicBezTo>
                      <a:pt x="423" y="0"/>
                      <a:pt x="-529" y="0"/>
                      <a:pt x="423" y="0"/>
                    </a:cubicBezTo>
                    <a:cubicBezTo>
                      <a:pt x="-529" y="0"/>
                      <a:pt x="423" y="0"/>
                      <a:pt x="423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6" name="任意多边形: 形状 188"/>
              <p:cNvSpPr/>
              <p:nvPr/>
            </p:nvSpPr>
            <p:spPr>
              <a:xfrm>
                <a:off x="5898118" y="2900362"/>
                <a:ext cx="714" cy="9525"/>
              </a:xfrm>
              <a:custGeom>
                <a:avLst/>
                <a:gdLst>
                  <a:gd name="connsiteX0" fmla="*/ 714 w 714"/>
                  <a:gd name="connsiteY0" fmla="*/ 0 h 9525"/>
                  <a:gd name="connsiteX1" fmla="*/ 714 w 714"/>
                  <a:gd name="connsiteY1" fmla="*/ 0 h 9525"/>
                  <a:gd name="connsiteX2" fmla="*/ 714 w 714"/>
                  <a:gd name="connsiteY2" fmla="*/ 0 h 9525"/>
                  <a:gd name="connsiteX3" fmla="*/ 714 w 714"/>
                  <a:gd name="connsiteY3" fmla="*/ 0 h 9525"/>
                  <a:gd name="connsiteX4" fmla="*/ 714 w 714"/>
                  <a:gd name="connsiteY4" fmla="*/ 0 h 9525"/>
                  <a:gd name="connsiteX5" fmla="*/ 714 w 714"/>
                  <a:gd name="connsiteY5" fmla="*/ 0 h 9525"/>
                  <a:gd name="connsiteX6" fmla="*/ 714 w 714"/>
                  <a:gd name="connsiteY6" fmla="*/ 0 h 9525"/>
                  <a:gd name="connsiteX7" fmla="*/ 714 w 714"/>
                  <a:gd name="connsiteY7" fmla="*/ 0 h 9525"/>
                  <a:gd name="connsiteX8" fmla="*/ 714 w 714"/>
                  <a:gd name="connsiteY8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" h="9525">
                    <a:moveTo>
                      <a:pt x="714" y="0"/>
                    </a:moveTo>
                    <a:cubicBezTo>
                      <a:pt x="714" y="0"/>
                      <a:pt x="714" y="0"/>
                      <a:pt x="714" y="0"/>
                    </a:cubicBezTo>
                    <a:lnTo>
                      <a:pt x="714" y="0"/>
                    </a:lnTo>
                    <a:cubicBezTo>
                      <a:pt x="714" y="0"/>
                      <a:pt x="-238" y="0"/>
                      <a:pt x="714" y="0"/>
                    </a:cubicBezTo>
                    <a:cubicBezTo>
                      <a:pt x="-238" y="0"/>
                      <a:pt x="-238" y="0"/>
                      <a:pt x="714" y="0"/>
                    </a:cubicBezTo>
                    <a:lnTo>
                      <a:pt x="714" y="0"/>
                    </a:lnTo>
                    <a:cubicBezTo>
                      <a:pt x="-238" y="0"/>
                      <a:pt x="-238" y="0"/>
                      <a:pt x="714" y="0"/>
                    </a:cubicBezTo>
                    <a:lnTo>
                      <a:pt x="714" y="0"/>
                    </a:lnTo>
                    <a:cubicBezTo>
                      <a:pt x="-238" y="0"/>
                      <a:pt x="714" y="0"/>
                      <a:pt x="714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7" name="任意多边形: 形状 189"/>
              <p:cNvSpPr/>
              <p:nvPr/>
            </p:nvSpPr>
            <p:spPr>
              <a:xfrm>
                <a:off x="5897879" y="2900362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8" name="任意多边形: 形状 190"/>
              <p:cNvSpPr/>
              <p:nvPr/>
            </p:nvSpPr>
            <p:spPr>
              <a:xfrm>
                <a:off x="5896927" y="2903219"/>
                <a:ext cx="9525" cy="9525"/>
              </a:xfrm>
              <a:custGeom>
                <a:avLst/>
                <a:gdLst>
                  <a:gd name="connsiteX0" fmla="*/ 0 w 9525"/>
                  <a:gd name="connsiteY0" fmla="*/ 0 h 9525"/>
                  <a:gd name="connsiteX1" fmla="*/ 0 w 9525"/>
                  <a:gd name="connsiteY1" fmla="*/ 0 h 9525"/>
                  <a:gd name="connsiteX2" fmla="*/ 0 w 9525"/>
                  <a:gd name="connsiteY2" fmla="*/ 0 h 9525"/>
                  <a:gd name="connsiteX3" fmla="*/ 0 w 9525"/>
                  <a:gd name="connsiteY3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9" name="任意多边形: 形状 191"/>
              <p:cNvSpPr/>
              <p:nvPr/>
            </p:nvSpPr>
            <p:spPr>
              <a:xfrm>
                <a:off x="5688329" y="2907982"/>
                <a:ext cx="4762" cy="1905"/>
              </a:xfrm>
              <a:custGeom>
                <a:avLst/>
                <a:gdLst>
                  <a:gd name="connsiteX0" fmla="*/ 4763 w 4762"/>
                  <a:gd name="connsiteY0" fmla="*/ 0 h 1905"/>
                  <a:gd name="connsiteX1" fmla="*/ 0 w 4762"/>
                  <a:gd name="connsiteY1" fmla="*/ 1905 h 1905"/>
                  <a:gd name="connsiteX2" fmla="*/ 953 w 4762"/>
                  <a:gd name="connsiteY2" fmla="*/ 1905 h 1905"/>
                  <a:gd name="connsiteX3" fmla="*/ 4763 w 4762"/>
                  <a:gd name="connsiteY3" fmla="*/ 0 h 1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62" h="1905">
                    <a:moveTo>
                      <a:pt x="4763" y="0"/>
                    </a:moveTo>
                    <a:cubicBezTo>
                      <a:pt x="1905" y="953"/>
                      <a:pt x="953" y="953"/>
                      <a:pt x="0" y="1905"/>
                    </a:cubicBezTo>
                    <a:cubicBezTo>
                      <a:pt x="0" y="1905"/>
                      <a:pt x="0" y="1905"/>
                      <a:pt x="953" y="1905"/>
                    </a:cubicBezTo>
                    <a:lnTo>
                      <a:pt x="4763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0" name="任意多边形: 形状 192"/>
              <p:cNvSpPr/>
              <p:nvPr/>
            </p:nvSpPr>
            <p:spPr>
              <a:xfrm>
                <a:off x="4887277" y="2917507"/>
                <a:ext cx="13335" cy="952"/>
              </a:xfrm>
              <a:custGeom>
                <a:avLst/>
                <a:gdLst>
                  <a:gd name="connsiteX0" fmla="*/ 953 w 13335"/>
                  <a:gd name="connsiteY0" fmla="*/ 0 h 952"/>
                  <a:gd name="connsiteX1" fmla="*/ 0 w 13335"/>
                  <a:gd name="connsiteY1" fmla="*/ 953 h 952"/>
                  <a:gd name="connsiteX2" fmla="*/ 13335 w 13335"/>
                  <a:gd name="connsiteY2" fmla="*/ 0 h 952"/>
                  <a:gd name="connsiteX3" fmla="*/ 953 w 13335"/>
                  <a:gd name="connsiteY3" fmla="*/ 0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335" h="952">
                    <a:moveTo>
                      <a:pt x="953" y="0"/>
                    </a:moveTo>
                    <a:cubicBezTo>
                      <a:pt x="953" y="0"/>
                      <a:pt x="0" y="0"/>
                      <a:pt x="0" y="953"/>
                    </a:cubicBezTo>
                    <a:lnTo>
                      <a:pt x="13335" y="0"/>
                    </a:lnTo>
                    <a:lnTo>
                      <a:pt x="953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1" name="任意多边形: 形状 193"/>
              <p:cNvSpPr/>
              <p:nvPr/>
            </p:nvSpPr>
            <p:spPr>
              <a:xfrm>
                <a:off x="4872989" y="2917507"/>
                <a:ext cx="13335" cy="952"/>
              </a:xfrm>
              <a:custGeom>
                <a:avLst/>
                <a:gdLst>
                  <a:gd name="connsiteX0" fmla="*/ 0 w 13335"/>
                  <a:gd name="connsiteY0" fmla="*/ 953 h 952"/>
                  <a:gd name="connsiteX1" fmla="*/ 13335 w 13335"/>
                  <a:gd name="connsiteY1" fmla="*/ 0 h 952"/>
                  <a:gd name="connsiteX2" fmla="*/ 0 w 13335"/>
                  <a:gd name="connsiteY2" fmla="*/ 953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335" h="952">
                    <a:moveTo>
                      <a:pt x="0" y="953"/>
                    </a:moveTo>
                    <a:cubicBezTo>
                      <a:pt x="6668" y="953"/>
                      <a:pt x="11430" y="953"/>
                      <a:pt x="13335" y="0"/>
                    </a:cubicBezTo>
                    <a:lnTo>
                      <a:pt x="0" y="953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2" name="任意多边形: 形状 194"/>
              <p:cNvSpPr/>
              <p:nvPr/>
            </p:nvSpPr>
            <p:spPr>
              <a:xfrm>
                <a:off x="5169217" y="2918459"/>
                <a:ext cx="3810" cy="952"/>
              </a:xfrm>
              <a:custGeom>
                <a:avLst/>
                <a:gdLst>
                  <a:gd name="connsiteX0" fmla="*/ 0 w 3810"/>
                  <a:gd name="connsiteY0" fmla="*/ 953 h 952"/>
                  <a:gd name="connsiteX1" fmla="*/ 3810 w 3810"/>
                  <a:gd name="connsiteY1" fmla="*/ 0 h 952"/>
                  <a:gd name="connsiteX2" fmla="*/ 0 w 3810"/>
                  <a:gd name="connsiteY2" fmla="*/ 953 h 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10" h="952">
                    <a:moveTo>
                      <a:pt x="0" y="953"/>
                    </a:moveTo>
                    <a:lnTo>
                      <a:pt x="3810" y="0"/>
                    </a:lnTo>
                    <a:cubicBezTo>
                      <a:pt x="1905" y="0"/>
                      <a:pt x="953" y="0"/>
                      <a:pt x="0" y="953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3" name="任意多边形: 形状 195"/>
              <p:cNvSpPr/>
              <p:nvPr/>
            </p:nvSpPr>
            <p:spPr>
              <a:xfrm>
                <a:off x="5173027" y="2915602"/>
                <a:ext cx="98107" cy="1904"/>
              </a:xfrm>
              <a:custGeom>
                <a:avLst/>
                <a:gdLst>
                  <a:gd name="connsiteX0" fmla="*/ 98108 w 98107"/>
                  <a:gd name="connsiteY0" fmla="*/ 0 h 1904"/>
                  <a:gd name="connsiteX1" fmla="*/ 2858 w 98107"/>
                  <a:gd name="connsiteY1" fmla="*/ 953 h 1904"/>
                  <a:gd name="connsiteX2" fmla="*/ 0 w 98107"/>
                  <a:gd name="connsiteY2" fmla="*/ 1905 h 1904"/>
                  <a:gd name="connsiteX3" fmla="*/ 98108 w 98107"/>
                  <a:gd name="connsiteY3" fmla="*/ 0 h 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107" h="1904">
                    <a:moveTo>
                      <a:pt x="98108" y="0"/>
                    </a:moveTo>
                    <a:cubicBezTo>
                      <a:pt x="73343" y="953"/>
                      <a:pt x="37148" y="0"/>
                      <a:pt x="2858" y="953"/>
                    </a:cubicBezTo>
                    <a:lnTo>
                      <a:pt x="0" y="1905"/>
                    </a:lnTo>
                    <a:cubicBezTo>
                      <a:pt x="16193" y="953"/>
                      <a:pt x="75248" y="2857"/>
                      <a:pt x="98108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4" name="任意多边形: 形状 196"/>
              <p:cNvSpPr/>
              <p:nvPr/>
            </p:nvSpPr>
            <p:spPr>
              <a:xfrm>
                <a:off x="7504747" y="3988117"/>
                <a:ext cx="714" cy="9525"/>
              </a:xfrm>
              <a:custGeom>
                <a:avLst/>
                <a:gdLst>
                  <a:gd name="connsiteX0" fmla="*/ 0 w 714"/>
                  <a:gd name="connsiteY0" fmla="*/ 0 h 9525"/>
                  <a:gd name="connsiteX1" fmla="*/ 0 w 714"/>
                  <a:gd name="connsiteY1" fmla="*/ 0 h 9525"/>
                  <a:gd name="connsiteX2" fmla="*/ 0 w 714"/>
                  <a:gd name="connsiteY2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4" h="9525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953" y="0"/>
                      <a:pt x="953" y="0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5" name="任意多边形: 形状 197"/>
              <p:cNvSpPr/>
              <p:nvPr/>
            </p:nvSpPr>
            <p:spPr>
              <a:xfrm>
                <a:off x="7504747" y="3982402"/>
                <a:ext cx="1905" cy="4762"/>
              </a:xfrm>
              <a:custGeom>
                <a:avLst/>
                <a:gdLst>
                  <a:gd name="connsiteX0" fmla="*/ 953 w 1905"/>
                  <a:gd name="connsiteY0" fmla="*/ 952 h 4762"/>
                  <a:gd name="connsiteX1" fmla="*/ 953 w 1905"/>
                  <a:gd name="connsiteY1" fmla="*/ 952 h 4762"/>
                  <a:gd name="connsiteX2" fmla="*/ 953 w 1905"/>
                  <a:gd name="connsiteY2" fmla="*/ 952 h 4762"/>
                  <a:gd name="connsiteX3" fmla="*/ 953 w 1905"/>
                  <a:gd name="connsiteY3" fmla="*/ 3810 h 4762"/>
                  <a:gd name="connsiteX4" fmla="*/ 953 w 1905"/>
                  <a:gd name="connsiteY4" fmla="*/ 4763 h 4762"/>
                  <a:gd name="connsiteX5" fmla="*/ 953 w 1905"/>
                  <a:gd name="connsiteY5" fmla="*/ 4763 h 4762"/>
                  <a:gd name="connsiteX6" fmla="*/ 953 w 1905"/>
                  <a:gd name="connsiteY6" fmla="*/ 3810 h 4762"/>
                  <a:gd name="connsiteX7" fmla="*/ 1905 w 1905"/>
                  <a:gd name="connsiteY7" fmla="*/ 0 h 4762"/>
                  <a:gd name="connsiteX8" fmla="*/ 0 w 1905"/>
                  <a:gd name="connsiteY8" fmla="*/ 952 h 4762"/>
                  <a:gd name="connsiteX9" fmla="*/ 953 w 1905"/>
                  <a:gd name="connsiteY9" fmla="*/ 952 h 47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905" h="4762">
                    <a:moveTo>
                      <a:pt x="953" y="952"/>
                    </a:moveTo>
                    <a:cubicBezTo>
                      <a:pt x="953" y="952"/>
                      <a:pt x="953" y="952"/>
                      <a:pt x="953" y="952"/>
                    </a:cubicBezTo>
                    <a:lnTo>
                      <a:pt x="953" y="952"/>
                    </a:lnTo>
                    <a:lnTo>
                      <a:pt x="953" y="3810"/>
                    </a:lnTo>
                    <a:cubicBezTo>
                      <a:pt x="953" y="3810"/>
                      <a:pt x="953" y="4763"/>
                      <a:pt x="953" y="4763"/>
                    </a:cubicBezTo>
                    <a:lnTo>
                      <a:pt x="953" y="4763"/>
                    </a:lnTo>
                    <a:lnTo>
                      <a:pt x="953" y="3810"/>
                    </a:lnTo>
                    <a:lnTo>
                      <a:pt x="1905" y="0"/>
                    </a:lnTo>
                    <a:cubicBezTo>
                      <a:pt x="953" y="0"/>
                      <a:pt x="953" y="0"/>
                      <a:pt x="0" y="952"/>
                    </a:cubicBezTo>
                    <a:cubicBezTo>
                      <a:pt x="0" y="952"/>
                      <a:pt x="0" y="952"/>
                      <a:pt x="953" y="952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6" name="任意多边形: 形状 198"/>
              <p:cNvSpPr/>
              <p:nvPr/>
            </p:nvSpPr>
            <p:spPr>
              <a:xfrm>
                <a:off x="7504324" y="3987165"/>
                <a:ext cx="423" cy="9525"/>
              </a:xfrm>
              <a:custGeom>
                <a:avLst/>
                <a:gdLst>
                  <a:gd name="connsiteX0" fmla="*/ 423 w 423"/>
                  <a:gd name="connsiteY0" fmla="*/ 0 h 9525"/>
                  <a:gd name="connsiteX1" fmla="*/ 423 w 423"/>
                  <a:gd name="connsiteY1" fmla="*/ 0 h 9525"/>
                  <a:gd name="connsiteX2" fmla="*/ 423 w 423"/>
                  <a:gd name="connsiteY2" fmla="*/ 0 h 9525"/>
                  <a:gd name="connsiteX3" fmla="*/ 423 w 423"/>
                  <a:gd name="connsiteY3" fmla="*/ 0 h 9525"/>
                  <a:gd name="connsiteX4" fmla="*/ 423 w 423"/>
                  <a:gd name="connsiteY4" fmla="*/ 0 h 9525"/>
                  <a:gd name="connsiteX5" fmla="*/ 423 w 423"/>
                  <a:gd name="connsiteY5" fmla="*/ 0 h 9525"/>
                  <a:gd name="connsiteX6" fmla="*/ 423 w 423"/>
                  <a:gd name="connsiteY6" fmla="*/ 0 h 9525"/>
                  <a:gd name="connsiteX7" fmla="*/ 423 w 423"/>
                  <a:gd name="connsiteY7" fmla="*/ 0 h 9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3" h="9525">
                    <a:moveTo>
                      <a:pt x="423" y="0"/>
                    </a:moveTo>
                    <a:lnTo>
                      <a:pt x="423" y="0"/>
                    </a:lnTo>
                    <a:lnTo>
                      <a:pt x="423" y="0"/>
                    </a:lnTo>
                    <a:lnTo>
                      <a:pt x="423" y="0"/>
                    </a:lnTo>
                    <a:cubicBezTo>
                      <a:pt x="-529" y="0"/>
                      <a:pt x="423" y="0"/>
                      <a:pt x="423" y="0"/>
                    </a:cubicBezTo>
                    <a:cubicBezTo>
                      <a:pt x="423" y="0"/>
                      <a:pt x="423" y="0"/>
                      <a:pt x="423" y="0"/>
                    </a:cubicBezTo>
                    <a:lnTo>
                      <a:pt x="423" y="0"/>
                    </a:lnTo>
                    <a:lnTo>
                      <a:pt x="423" y="0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7" name="任意多边形: 形状 199"/>
              <p:cNvSpPr/>
              <p:nvPr/>
            </p:nvSpPr>
            <p:spPr>
              <a:xfrm>
                <a:off x="7479982" y="3396614"/>
                <a:ext cx="3810" cy="32385"/>
              </a:xfrm>
              <a:custGeom>
                <a:avLst/>
                <a:gdLst>
                  <a:gd name="connsiteX0" fmla="*/ 0 w 3810"/>
                  <a:gd name="connsiteY0" fmla="*/ 0 h 32385"/>
                  <a:gd name="connsiteX1" fmla="*/ 3810 w 3810"/>
                  <a:gd name="connsiteY1" fmla="*/ 32385 h 32385"/>
                  <a:gd name="connsiteX2" fmla="*/ 0 w 3810"/>
                  <a:gd name="connsiteY2" fmla="*/ 0 h 32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810" h="32385">
                    <a:moveTo>
                      <a:pt x="0" y="0"/>
                    </a:moveTo>
                    <a:cubicBezTo>
                      <a:pt x="953" y="10477"/>
                      <a:pt x="2858" y="21908"/>
                      <a:pt x="3810" y="32385"/>
                    </a:cubicBezTo>
                    <a:cubicBezTo>
                      <a:pt x="2858" y="15240"/>
                      <a:pt x="1905" y="952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8" name="任意多边形: 形状 200"/>
              <p:cNvSpPr/>
              <p:nvPr/>
            </p:nvSpPr>
            <p:spPr>
              <a:xfrm>
                <a:off x="7483792" y="3429952"/>
                <a:ext cx="1904" cy="47625"/>
              </a:xfrm>
              <a:custGeom>
                <a:avLst/>
                <a:gdLst>
                  <a:gd name="connsiteX0" fmla="*/ 0 w 1904"/>
                  <a:gd name="connsiteY0" fmla="*/ 0 h 47625"/>
                  <a:gd name="connsiteX1" fmla="*/ 1905 w 1904"/>
                  <a:gd name="connsiteY1" fmla="*/ 47625 h 47625"/>
                  <a:gd name="connsiteX2" fmla="*/ 0 w 1904"/>
                  <a:gd name="connsiteY2" fmla="*/ 0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904" h="47625">
                    <a:moveTo>
                      <a:pt x="0" y="0"/>
                    </a:moveTo>
                    <a:cubicBezTo>
                      <a:pt x="952" y="15240"/>
                      <a:pt x="952" y="32385"/>
                      <a:pt x="1905" y="47625"/>
                    </a:cubicBezTo>
                    <a:cubicBezTo>
                      <a:pt x="1905" y="28575"/>
                      <a:pt x="952" y="13335"/>
                      <a:pt x="0" y="0"/>
                    </a:cubicBez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9" name="任意多边形: 形状 201"/>
              <p:cNvSpPr/>
              <p:nvPr/>
            </p:nvSpPr>
            <p:spPr>
              <a:xfrm>
                <a:off x="7447597" y="2949892"/>
                <a:ext cx="4762" cy="42862"/>
              </a:xfrm>
              <a:custGeom>
                <a:avLst/>
                <a:gdLst>
                  <a:gd name="connsiteX0" fmla="*/ 0 w 4762"/>
                  <a:gd name="connsiteY0" fmla="*/ 0 h 42862"/>
                  <a:gd name="connsiteX1" fmla="*/ 4763 w 4762"/>
                  <a:gd name="connsiteY1" fmla="*/ 42863 h 42862"/>
                  <a:gd name="connsiteX2" fmla="*/ 3810 w 4762"/>
                  <a:gd name="connsiteY2" fmla="*/ 14288 h 42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762" h="42862">
                    <a:moveTo>
                      <a:pt x="0" y="0"/>
                    </a:moveTo>
                    <a:lnTo>
                      <a:pt x="4763" y="42863"/>
                    </a:lnTo>
                    <a:lnTo>
                      <a:pt x="3810" y="14288"/>
                    </a:lnTo>
                    <a:close/>
                  </a:path>
                </a:pathLst>
              </a:custGeom>
              <a:solidFill>
                <a:srgbClr val="EBDAC5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500" name="图形 4"/>
              <p:cNvGrpSpPr/>
              <p:nvPr/>
            </p:nvGrpSpPr>
            <p:grpSpPr>
              <a:xfrm>
                <a:off x="4616937" y="2697448"/>
                <a:ext cx="2935797" cy="1522170"/>
                <a:chOff x="4616937" y="2697448"/>
                <a:chExt cx="2935797" cy="1522170"/>
              </a:xfrm>
              <a:solidFill>
                <a:srgbClr val="FFF4E0"/>
              </a:solidFill>
            </p:grpSpPr>
            <p:sp>
              <p:nvSpPr>
                <p:cNvPr id="501" name="任意多边形: 形状 203"/>
                <p:cNvSpPr/>
                <p:nvPr/>
              </p:nvSpPr>
              <p:spPr>
                <a:xfrm>
                  <a:off x="5821679" y="2769870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  <a:gd name="connsiteX3" fmla="*/ 0 w 9525"/>
                    <a:gd name="connsiteY3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2" name="任意多边形: 形状 204"/>
                <p:cNvSpPr/>
                <p:nvPr/>
              </p:nvSpPr>
              <p:spPr>
                <a:xfrm>
                  <a:off x="5818822" y="2773679"/>
                  <a:ext cx="952" cy="952"/>
                </a:xfrm>
                <a:custGeom>
                  <a:avLst/>
                  <a:gdLst>
                    <a:gd name="connsiteX0" fmla="*/ 953 w 952"/>
                    <a:gd name="connsiteY0" fmla="*/ 953 h 952"/>
                    <a:gd name="connsiteX1" fmla="*/ 953 w 952"/>
                    <a:gd name="connsiteY1" fmla="*/ 953 h 952"/>
                    <a:gd name="connsiteX2" fmla="*/ 953 w 952"/>
                    <a:gd name="connsiteY2" fmla="*/ 953 h 952"/>
                    <a:gd name="connsiteX3" fmla="*/ 0 w 952"/>
                    <a:gd name="connsiteY3" fmla="*/ 0 h 952"/>
                    <a:gd name="connsiteX4" fmla="*/ 953 w 952"/>
                    <a:gd name="connsiteY4" fmla="*/ 953 h 952"/>
                    <a:gd name="connsiteX5" fmla="*/ 953 w 952"/>
                    <a:gd name="connsiteY5" fmla="*/ 953 h 952"/>
                    <a:gd name="connsiteX6" fmla="*/ 953 w 952"/>
                    <a:gd name="connsiteY6" fmla="*/ 953 h 952"/>
                    <a:gd name="connsiteX7" fmla="*/ 953 w 952"/>
                    <a:gd name="connsiteY7" fmla="*/ 953 h 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52" h="952">
                      <a:moveTo>
                        <a:pt x="953" y="953"/>
                      </a:moveTo>
                      <a:lnTo>
                        <a:pt x="953" y="953"/>
                      </a:lnTo>
                      <a:lnTo>
                        <a:pt x="953" y="953"/>
                      </a:lnTo>
                      <a:lnTo>
                        <a:pt x="0" y="0"/>
                      </a:lnTo>
                      <a:lnTo>
                        <a:pt x="953" y="953"/>
                      </a:lnTo>
                      <a:lnTo>
                        <a:pt x="953" y="953"/>
                      </a:lnTo>
                      <a:lnTo>
                        <a:pt x="953" y="953"/>
                      </a:lnTo>
                      <a:cubicBezTo>
                        <a:pt x="953" y="0"/>
                        <a:pt x="953" y="0"/>
                        <a:pt x="953" y="953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3" name="任意多边形: 形状 205"/>
                <p:cNvSpPr/>
                <p:nvPr/>
              </p:nvSpPr>
              <p:spPr>
                <a:xfrm>
                  <a:off x="4760594" y="2796540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4" name="任意多边形: 形状 206"/>
                <p:cNvSpPr/>
                <p:nvPr/>
              </p:nvSpPr>
              <p:spPr>
                <a:xfrm>
                  <a:off x="5821679" y="2769870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  <a:gd name="connsiteX3" fmla="*/ 0 w 9525"/>
                    <a:gd name="connsiteY3" fmla="*/ 0 h 9525"/>
                    <a:gd name="connsiteX4" fmla="*/ 0 w 9525"/>
                    <a:gd name="connsiteY4" fmla="*/ 0 h 9525"/>
                    <a:gd name="connsiteX5" fmla="*/ 0 w 9525"/>
                    <a:gd name="connsiteY5" fmla="*/ 0 h 9525"/>
                    <a:gd name="connsiteX6" fmla="*/ 0 w 9525"/>
                    <a:gd name="connsiteY6" fmla="*/ 0 h 9525"/>
                    <a:gd name="connsiteX7" fmla="*/ 0 w 9525"/>
                    <a:gd name="connsiteY7" fmla="*/ 0 h 9525"/>
                    <a:gd name="connsiteX8" fmla="*/ 0 w 9525"/>
                    <a:gd name="connsiteY8" fmla="*/ 0 h 9525"/>
                    <a:gd name="connsiteX9" fmla="*/ 0 w 9525"/>
                    <a:gd name="connsiteY9" fmla="*/ 0 h 9525"/>
                    <a:gd name="connsiteX10" fmla="*/ 0 w 9525"/>
                    <a:gd name="connsiteY10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5" name="任意多边形: 形状 207"/>
                <p:cNvSpPr/>
                <p:nvPr/>
              </p:nvSpPr>
              <p:spPr>
                <a:xfrm>
                  <a:off x="5821679" y="2769870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6" name="任意多边形: 形状 208"/>
                <p:cNvSpPr/>
                <p:nvPr/>
              </p:nvSpPr>
              <p:spPr>
                <a:xfrm>
                  <a:off x="5821679" y="2769870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  <a:gd name="connsiteX3" fmla="*/ 0 w 9525"/>
                    <a:gd name="connsiteY3" fmla="*/ 0 h 9525"/>
                    <a:gd name="connsiteX4" fmla="*/ 0 w 9525"/>
                    <a:gd name="connsiteY4" fmla="*/ 0 h 9525"/>
                    <a:gd name="connsiteX5" fmla="*/ 0 w 9525"/>
                    <a:gd name="connsiteY5" fmla="*/ 0 h 9525"/>
                    <a:gd name="connsiteX6" fmla="*/ 0 w 9525"/>
                    <a:gd name="connsiteY6" fmla="*/ 0 h 9525"/>
                    <a:gd name="connsiteX7" fmla="*/ 0 w 9525"/>
                    <a:gd name="connsiteY7" fmla="*/ 0 h 9525"/>
                    <a:gd name="connsiteX8" fmla="*/ 0 w 9525"/>
                    <a:gd name="connsiteY8" fmla="*/ 0 h 9525"/>
                    <a:gd name="connsiteX9" fmla="*/ 0 w 9525"/>
                    <a:gd name="connsiteY9" fmla="*/ 0 h 9525"/>
                    <a:gd name="connsiteX10" fmla="*/ 0 w 9525"/>
                    <a:gd name="connsiteY10" fmla="*/ 0 h 9525"/>
                    <a:gd name="connsiteX11" fmla="*/ 0 w 9525"/>
                    <a:gd name="connsiteY11" fmla="*/ 0 h 9525"/>
                    <a:gd name="connsiteX12" fmla="*/ 0 w 9525"/>
                    <a:gd name="connsiteY12" fmla="*/ 0 h 9525"/>
                    <a:gd name="connsiteX13" fmla="*/ 0 w 9525"/>
                    <a:gd name="connsiteY13" fmla="*/ 0 h 9525"/>
                    <a:gd name="connsiteX14" fmla="*/ 0 w 9525"/>
                    <a:gd name="connsiteY14" fmla="*/ 0 h 9525"/>
                    <a:gd name="connsiteX15" fmla="*/ 0 w 9525"/>
                    <a:gd name="connsiteY15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7" name="任意多边形: 形状 209"/>
                <p:cNvSpPr/>
                <p:nvPr/>
              </p:nvSpPr>
              <p:spPr>
                <a:xfrm>
                  <a:off x="7479982" y="3396614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  <a:gd name="connsiteX3" fmla="*/ 0 w 9525"/>
                    <a:gd name="connsiteY3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8" name="任意多边形: 形状 210"/>
                <p:cNvSpPr/>
                <p:nvPr/>
              </p:nvSpPr>
              <p:spPr>
                <a:xfrm>
                  <a:off x="4616937" y="2697448"/>
                  <a:ext cx="2935797" cy="1522170"/>
                </a:xfrm>
                <a:custGeom>
                  <a:avLst/>
                  <a:gdLst>
                    <a:gd name="connsiteX0" fmla="*/ 2883218 w 2889885"/>
                    <a:gd name="connsiteY0" fmla="*/ 1461135 h 1522094"/>
                    <a:gd name="connsiteX1" fmla="*/ 2886075 w 2889885"/>
                    <a:gd name="connsiteY1" fmla="*/ 1455420 h 1522094"/>
                    <a:gd name="connsiteX2" fmla="*/ 2881313 w 2889885"/>
                    <a:gd name="connsiteY2" fmla="*/ 1395413 h 1522094"/>
                    <a:gd name="connsiteX3" fmla="*/ 2879408 w 2889885"/>
                    <a:gd name="connsiteY3" fmla="*/ 1376363 h 1522094"/>
                    <a:gd name="connsiteX4" fmla="*/ 2878455 w 2889885"/>
                    <a:gd name="connsiteY4" fmla="*/ 1362075 h 1522094"/>
                    <a:gd name="connsiteX5" fmla="*/ 2877503 w 2889885"/>
                    <a:gd name="connsiteY5" fmla="*/ 1339215 h 1522094"/>
                    <a:gd name="connsiteX6" fmla="*/ 2878455 w 2889885"/>
                    <a:gd name="connsiteY6" fmla="*/ 1343025 h 1522094"/>
                    <a:gd name="connsiteX7" fmla="*/ 2879408 w 2889885"/>
                    <a:gd name="connsiteY7" fmla="*/ 1349693 h 1522094"/>
                    <a:gd name="connsiteX8" fmla="*/ 2881313 w 2889885"/>
                    <a:gd name="connsiteY8" fmla="*/ 1362075 h 1522094"/>
                    <a:gd name="connsiteX9" fmla="*/ 2879408 w 2889885"/>
                    <a:gd name="connsiteY9" fmla="*/ 1347788 h 1522094"/>
                    <a:gd name="connsiteX10" fmla="*/ 2877503 w 2889885"/>
                    <a:gd name="connsiteY10" fmla="*/ 1326833 h 1522094"/>
                    <a:gd name="connsiteX11" fmla="*/ 2872740 w 2889885"/>
                    <a:gd name="connsiteY11" fmla="*/ 1323975 h 1522094"/>
                    <a:gd name="connsiteX12" fmla="*/ 2872740 w 2889885"/>
                    <a:gd name="connsiteY12" fmla="*/ 1320165 h 1522094"/>
                    <a:gd name="connsiteX13" fmla="*/ 2872740 w 2889885"/>
                    <a:gd name="connsiteY13" fmla="*/ 1310640 h 1522094"/>
                    <a:gd name="connsiteX14" fmla="*/ 2872740 w 2889885"/>
                    <a:gd name="connsiteY14" fmla="*/ 1307783 h 1522094"/>
                    <a:gd name="connsiteX15" fmla="*/ 2866073 w 2889885"/>
                    <a:gd name="connsiteY15" fmla="*/ 1304925 h 1522094"/>
                    <a:gd name="connsiteX16" fmla="*/ 2866073 w 2889885"/>
                    <a:gd name="connsiteY16" fmla="*/ 1304925 h 1522094"/>
                    <a:gd name="connsiteX17" fmla="*/ 2866073 w 2889885"/>
                    <a:gd name="connsiteY17" fmla="*/ 1304925 h 1522094"/>
                    <a:gd name="connsiteX18" fmla="*/ 2868930 w 2889885"/>
                    <a:gd name="connsiteY18" fmla="*/ 1303973 h 1522094"/>
                    <a:gd name="connsiteX19" fmla="*/ 2871788 w 2889885"/>
                    <a:gd name="connsiteY19" fmla="*/ 1303020 h 1522094"/>
                    <a:gd name="connsiteX20" fmla="*/ 2871788 w 2889885"/>
                    <a:gd name="connsiteY20" fmla="*/ 1302068 h 1522094"/>
                    <a:gd name="connsiteX21" fmla="*/ 2873693 w 2889885"/>
                    <a:gd name="connsiteY21" fmla="*/ 1302068 h 1522094"/>
                    <a:gd name="connsiteX22" fmla="*/ 2873693 w 2889885"/>
                    <a:gd name="connsiteY22" fmla="*/ 1302068 h 1522094"/>
                    <a:gd name="connsiteX23" fmla="*/ 2873693 w 2889885"/>
                    <a:gd name="connsiteY23" fmla="*/ 1302068 h 1522094"/>
                    <a:gd name="connsiteX24" fmla="*/ 2873693 w 2889885"/>
                    <a:gd name="connsiteY24" fmla="*/ 1302068 h 1522094"/>
                    <a:gd name="connsiteX25" fmla="*/ 2874645 w 2889885"/>
                    <a:gd name="connsiteY25" fmla="*/ 1302068 h 1522094"/>
                    <a:gd name="connsiteX26" fmla="*/ 2874645 w 2889885"/>
                    <a:gd name="connsiteY26" fmla="*/ 1297305 h 1522094"/>
                    <a:gd name="connsiteX27" fmla="*/ 2873693 w 2889885"/>
                    <a:gd name="connsiteY27" fmla="*/ 1283018 h 1522094"/>
                    <a:gd name="connsiteX28" fmla="*/ 2874645 w 2889885"/>
                    <a:gd name="connsiteY28" fmla="*/ 1284923 h 1522094"/>
                    <a:gd name="connsiteX29" fmla="*/ 2875598 w 2889885"/>
                    <a:gd name="connsiteY29" fmla="*/ 1287780 h 1522094"/>
                    <a:gd name="connsiteX30" fmla="*/ 2875598 w 2889885"/>
                    <a:gd name="connsiteY30" fmla="*/ 1291590 h 1522094"/>
                    <a:gd name="connsiteX31" fmla="*/ 2875598 w 2889885"/>
                    <a:gd name="connsiteY31" fmla="*/ 1297305 h 1522094"/>
                    <a:gd name="connsiteX32" fmla="*/ 2867025 w 2889885"/>
                    <a:gd name="connsiteY32" fmla="*/ 1026795 h 1522094"/>
                    <a:gd name="connsiteX33" fmla="*/ 2869883 w 2889885"/>
                    <a:gd name="connsiteY33" fmla="*/ 1020128 h 1522094"/>
                    <a:gd name="connsiteX34" fmla="*/ 2869883 w 2889885"/>
                    <a:gd name="connsiteY34" fmla="*/ 984885 h 1522094"/>
                    <a:gd name="connsiteX35" fmla="*/ 2868930 w 2889885"/>
                    <a:gd name="connsiteY35" fmla="*/ 974408 h 1522094"/>
                    <a:gd name="connsiteX36" fmla="*/ 2868930 w 2889885"/>
                    <a:gd name="connsiteY36" fmla="*/ 974408 h 1522094"/>
                    <a:gd name="connsiteX37" fmla="*/ 2865120 w 2889885"/>
                    <a:gd name="connsiteY37" fmla="*/ 940118 h 1522094"/>
                    <a:gd name="connsiteX38" fmla="*/ 2864168 w 2889885"/>
                    <a:gd name="connsiteY38" fmla="*/ 961073 h 1522094"/>
                    <a:gd name="connsiteX39" fmla="*/ 2860358 w 2889885"/>
                    <a:gd name="connsiteY39" fmla="*/ 926783 h 1522094"/>
                    <a:gd name="connsiteX40" fmla="*/ 2856548 w 2889885"/>
                    <a:gd name="connsiteY40" fmla="*/ 894398 h 1522094"/>
                    <a:gd name="connsiteX41" fmla="*/ 2856548 w 2889885"/>
                    <a:gd name="connsiteY41" fmla="*/ 888683 h 1522094"/>
                    <a:gd name="connsiteX42" fmla="*/ 2857500 w 2889885"/>
                    <a:gd name="connsiteY42" fmla="*/ 890588 h 1522094"/>
                    <a:gd name="connsiteX43" fmla="*/ 2858453 w 2889885"/>
                    <a:gd name="connsiteY43" fmla="*/ 895350 h 1522094"/>
                    <a:gd name="connsiteX44" fmla="*/ 2858453 w 2889885"/>
                    <a:gd name="connsiteY44" fmla="*/ 896303 h 1522094"/>
                    <a:gd name="connsiteX45" fmla="*/ 2858453 w 2889885"/>
                    <a:gd name="connsiteY45" fmla="*/ 896303 h 1522094"/>
                    <a:gd name="connsiteX46" fmla="*/ 2859405 w 2889885"/>
                    <a:gd name="connsiteY46" fmla="*/ 894398 h 1522094"/>
                    <a:gd name="connsiteX47" fmla="*/ 2859405 w 2889885"/>
                    <a:gd name="connsiteY47" fmla="*/ 892493 h 1522094"/>
                    <a:gd name="connsiteX48" fmla="*/ 2859405 w 2889885"/>
                    <a:gd name="connsiteY48" fmla="*/ 887730 h 1522094"/>
                    <a:gd name="connsiteX49" fmla="*/ 2859405 w 2889885"/>
                    <a:gd name="connsiteY49" fmla="*/ 882968 h 1522094"/>
                    <a:gd name="connsiteX50" fmla="*/ 2859405 w 2889885"/>
                    <a:gd name="connsiteY50" fmla="*/ 879158 h 1522094"/>
                    <a:gd name="connsiteX51" fmla="*/ 2858453 w 2889885"/>
                    <a:gd name="connsiteY51" fmla="*/ 870585 h 1522094"/>
                    <a:gd name="connsiteX52" fmla="*/ 2857500 w 2889885"/>
                    <a:gd name="connsiteY52" fmla="*/ 854393 h 1522094"/>
                    <a:gd name="connsiteX53" fmla="*/ 2860358 w 2889885"/>
                    <a:gd name="connsiteY53" fmla="*/ 872490 h 1522094"/>
                    <a:gd name="connsiteX54" fmla="*/ 2862263 w 2889885"/>
                    <a:gd name="connsiteY54" fmla="*/ 882015 h 1522094"/>
                    <a:gd name="connsiteX55" fmla="*/ 2862263 w 2889885"/>
                    <a:gd name="connsiteY55" fmla="*/ 884873 h 1522094"/>
                    <a:gd name="connsiteX56" fmla="*/ 2862263 w 2889885"/>
                    <a:gd name="connsiteY56" fmla="*/ 887730 h 1522094"/>
                    <a:gd name="connsiteX57" fmla="*/ 2862263 w 2889885"/>
                    <a:gd name="connsiteY57" fmla="*/ 893445 h 1522094"/>
                    <a:gd name="connsiteX58" fmla="*/ 2862263 w 2889885"/>
                    <a:gd name="connsiteY58" fmla="*/ 886778 h 1522094"/>
                    <a:gd name="connsiteX59" fmla="*/ 2862263 w 2889885"/>
                    <a:gd name="connsiteY59" fmla="*/ 882968 h 1522094"/>
                    <a:gd name="connsiteX60" fmla="*/ 2862263 w 2889885"/>
                    <a:gd name="connsiteY60" fmla="*/ 880110 h 1522094"/>
                    <a:gd name="connsiteX61" fmla="*/ 2861310 w 2889885"/>
                    <a:gd name="connsiteY61" fmla="*/ 868680 h 1522094"/>
                    <a:gd name="connsiteX62" fmla="*/ 2858453 w 2889885"/>
                    <a:gd name="connsiteY62" fmla="*/ 845820 h 1522094"/>
                    <a:gd name="connsiteX63" fmla="*/ 2854643 w 2889885"/>
                    <a:gd name="connsiteY63" fmla="*/ 799148 h 1522094"/>
                    <a:gd name="connsiteX64" fmla="*/ 2856548 w 2889885"/>
                    <a:gd name="connsiteY64" fmla="*/ 851535 h 1522094"/>
                    <a:gd name="connsiteX65" fmla="*/ 2847975 w 2889885"/>
                    <a:gd name="connsiteY65" fmla="*/ 790575 h 1522094"/>
                    <a:gd name="connsiteX66" fmla="*/ 2847023 w 2889885"/>
                    <a:gd name="connsiteY66" fmla="*/ 714375 h 1522094"/>
                    <a:gd name="connsiteX67" fmla="*/ 2842260 w 2889885"/>
                    <a:gd name="connsiteY67" fmla="*/ 675323 h 1522094"/>
                    <a:gd name="connsiteX68" fmla="*/ 2840355 w 2889885"/>
                    <a:gd name="connsiteY68" fmla="*/ 653415 h 1522094"/>
                    <a:gd name="connsiteX69" fmla="*/ 2841308 w 2889885"/>
                    <a:gd name="connsiteY69" fmla="*/ 627698 h 1522094"/>
                    <a:gd name="connsiteX70" fmla="*/ 2847975 w 2889885"/>
                    <a:gd name="connsiteY70" fmla="*/ 629603 h 1522094"/>
                    <a:gd name="connsiteX71" fmla="*/ 2832735 w 2889885"/>
                    <a:gd name="connsiteY71" fmla="*/ 481013 h 1522094"/>
                    <a:gd name="connsiteX72" fmla="*/ 2837498 w 2889885"/>
                    <a:gd name="connsiteY72" fmla="*/ 488633 h 1522094"/>
                    <a:gd name="connsiteX73" fmla="*/ 2832735 w 2889885"/>
                    <a:gd name="connsiteY73" fmla="*/ 468630 h 1522094"/>
                    <a:gd name="connsiteX74" fmla="*/ 2834640 w 2889885"/>
                    <a:gd name="connsiteY74" fmla="*/ 445770 h 1522094"/>
                    <a:gd name="connsiteX75" fmla="*/ 2827020 w 2889885"/>
                    <a:gd name="connsiteY75" fmla="*/ 385763 h 1522094"/>
                    <a:gd name="connsiteX76" fmla="*/ 2828925 w 2889885"/>
                    <a:gd name="connsiteY76" fmla="*/ 402908 h 1522094"/>
                    <a:gd name="connsiteX77" fmla="*/ 2827973 w 2889885"/>
                    <a:gd name="connsiteY77" fmla="*/ 370523 h 1522094"/>
                    <a:gd name="connsiteX78" fmla="*/ 2831783 w 2889885"/>
                    <a:gd name="connsiteY78" fmla="*/ 370523 h 1522094"/>
                    <a:gd name="connsiteX79" fmla="*/ 2833688 w 2889885"/>
                    <a:gd name="connsiteY79" fmla="*/ 365760 h 1522094"/>
                    <a:gd name="connsiteX80" fmla="*/ 2827973 w 2889885"/>
                    <a:gd name="connsiteY80" fmla="*/ 364808 h 1522094"/>
                    <a:gd name="connsiteX81" fmla="*/ 2827973 w 2889885"/>
                    <a:gd name="connsiteY81" fmla="*/ 361950 h 1522094"/>
                    <a:gd name="connsiteX82" fmla="*/ 2825115 w 2889885"/>
                    <a:gd name="connsiteY82" fmla="*/ 360998 h 1522094"/>
                    <a:gd name="connsiteX83" fmla="*/ 2823210 w 2889885"/>
                    <a:gd name="connsiteY83" fmla="*/ 349568 h 1522094"/>
                    <a:gd name="connsiteX84" fmla="*/ 2823210 w 2889885"/>
                    <a:gd name="connsiteY84" fmla="*/ 330518 h 1522094"/>
                    <a:gd name="connsiteX85" fmla="*/ 2819400 w 2889885"/>
                    <a:gd name="connsiteY85" fmla="*/ 325755 h 1522094"/>
                    <a:gd name="connsiteX86" fmla="*/ 2819400 w 2889885"/>
                    <a:gd name="connsiteY86" fmla="*/ 325755 h 1522094"/>
                    <a:gd name="connsiteX87" fmla="*/ 2818448 w 2889885"/>
                    <a:gd name="connsiteY87" fmla="*/ 320993 h 1522094"/>
                    <a:gd name="connsiteX88" fmla="*/ 2813685 w 2889885"/>
                    <a:gd name="connsiteY88" fmla="*/ 280988 h 1522094"/>
                    <a:gd name="connsiteX89" fmla="*/ 2806065 w 2889885"/>
                    <a:gd name="connsiteY89" fmla="*/ 202883 h 1522094"/>
                    <a:gd name="connsiteX90" fmla="*/ 2815590 w 2889885"/>
                    <a:gd name="connsiteY90" fmla="*/ 243840 h 1522094"/>
                    <a:gd name="connsiteX91" fmla="*/ 2803208 w 2889885"/>
                    <a:gd name="connsiteY91" fmla="*/ 135255 h 1522094"/>
                    <a:gd name="connsiteX92" fmla="*/ 2787968 w 2889885"/>
                    <a:gd name="connsiteY92" fmla="*/ 0 h 1522094"/>
                    <a:gd name="connsiteX93" fmla="*/ 2724150 w 2889885"/>
                    <a:gd name="connsiteY93" fmla="*/ 4763 h 1522094"/>
                    <a:gd name="connsiteX94" fmla="*/ 2668905 w 2889885"/>
                    <a:gd name="connsiteY94" fmla="*/ 8573 h 1522094"/>
                    <a:gd name="connsiteX95" fmla="*/ 2691765 w 2889885"/>
                    <a:gd name="connsiteY95" fmla="*/ 7620 h 1522094"/>
                    <a:gd name="connsiteX96" fmla="*/ 2535555 w 2889885"/>
                    <a:gd name="connsiteY96" fmla="*/ 17145 h 1522094"/>
                    <a:gd name="connsiteX97" fmla="*/ 2550795 w 2889885"/>
                    <a:gd name="connsiteY97" fmla="*/ 13335 h 1522094"/>
                    <a:gd name="connsiteX98" fmla="*/ 2502218 w 2889885"/>
                    <a:gd name="connsiteY98" fmla="*/ 16192 h 1522094"/>
                    <a:gd name="connsiteX99" fmla="*/ 2451735 w 2889885"/>
                    <a:gd name="connsiteY99" fmla="*/ 20955 h 1522094"/>
                    <a:gd name="connsiteX100" fmla="*/ 2425065 w 2889885"/>
                    <a:gd name="connsiteY100" fmla="*/ 25717 h 1522094"/>
                    <a:gd name="connsiteX101" fmla="*/ 2399348 w 2889885"/>
                    <a:gd name="connsiteY101" fmla="*/ 30480 h 1522094"/>
                    <a:gd name="connsiteX102" fmla="*/ 2368868 w 2889885"/>
                    <a:gd name="connsiteY102" fmla="*/ 33338 h 1522094"/>
                    <a:gd name="connsiteX103" fmla="*/ 2367915 w 2889885"/>
                    <a:gd name="connsiteY103" fmla="*/ 29528 h 1522094"/>
                    <a:gd name="connsiteX104" fmla="*/ 2305050 w 2889885"/>
                    <a:gd name="connsiteY104" fmla="*/ 36195 h 1522094"/>
                    <a:gd name="connsiteX105" fmla="*/ 2320290 w 2889885"/>
                    <a:gd name="connsiteY105" fmla="*/ 33338 h 1522094"/>
                    <a:gd name="connsiteX106" fmla="*/ 2133600 w 2889885"/>
                    <a:gd name="connsiteY106" fmla="*/ 44768 h 1522094"/>
                    <a:gd name="connsiteX107" fmla="*/ 2105978 w 2889885"/>
                    <a:gd name="connsiteY107" fmla="*/ 49530 h 1522094"/>
                    <a:gd name="connsiteX108" fmla="*/ 1915478 w 2889885"/>
                    <a:gd name="connsiteY108" fmla="*/ 59055 h 1522094"/>
                    <a:gd name="connsiteX109" fmla="*/ 1915478 w 2889885"/>
                    <a:gd name="connsiteY109" fmla="*/ 58103 h 1522094"/>
                    <a:gd name="connsiteX110" fmla="*/ 1853565 w 2889885"/>
                    <a:gd name="connsiteY110" fmla="*/ 60960 h 1522094"/>
                    <a:gd name="connsiteX111" fmla="*/ 1823085 w 2889885"/>
                    <a:gd name="connsiteY111" fmla="*/ 63818 h 1522094"/>
                    <a:gd name="connsiteX112" fmla="*/ 1807845 w 2889885"/>
                    <a:gd name="connsiteY112" fmla="*/ 65723 h 1522094"/>
                    <a:gd name="connsiteX113" fmla="*/ 1800225 w 2889885"/>
                    <a:gd name="connsiteY113" fmla="*/ 66675 h 1522094"/>
                    <a:gd name="connsiteX114" fmla="*/ 1796415 w 2889885"/>
                    <a:gd name="connsiteY114" fmla="*/ 67628 h 1522094"/>
                    <a:gd name="connsiteX115" fmla="*/ 1794510 w 2889885"/>
                    <a:gd name="connsiteY115" fmla="*/ 67628 h 1522094"/>
                    <a:gd name="connsiteX116" fmla="*/ 1793558 w 2889885"/>
                    <a:gd name="connsiteY116" fmla="*/ 67628 h 1522094"/>
                    <a:gd name="connsiteX117" fmla="*/ 1793558 w 2889885"/>
                    <a:gd name="connsiteY117" fmla="*/ 67628 h 1522094"/>
                    <a:gd name="connsiteX118" fmla="*/ 1787843 w 2889885"/>
                    <a:gd name="connsiteY118" fmla="*/ 67628 h 1522094"/>
                    <a:gd name="connsiteX119" fmla="*/ 1784985 w 2889885"/>
                    <a:gd name="connsiteY119" fmla="*/ 67628 h 1522094"/>
                    <a:gd name="connsiteX120" fmla="*/ 1784033 w 2889885"/>
                    <a:gd name="connsiteY120" fmla="*/ 67628 h 1522094"/>
                    <a:gd name="connsiteX121" fmla="*/ 1783080 w 2889885"/>
                    <a:gd name="connsiteY121" fmla="*/ 66675 h 1522094"/>
                    <a:gd name="connsiteX122" fmla="*/ 1779270 w 2889885"/>
                    <a:gd name="connsiteY122" fmla="*/ 65723 h 1522094"/>
                    <a:gd name="connsiteX123" fmla="*/ 1775460 w 2889885"/>
                    <a:gd name="connsiteY123" fmla="*/ 65723 h 1522094"/>
                    <a:gd name="connsiteX124" fmla="*/ 1768793 w 2889885"/>
                    <a:gd name="connsiteY124" fmla="*/ 65723 h 1522094"/>
                    <a:gd name="connsiteX125" fmla="*/ 1742123 w 2889885"/>
                    <a:gd name="connsiteY125" fmla="*/ 66675 h 1522094"/>
                    <a:gd name="connsiteX126" fmla="*/ 1689735 w 2889885"/>
                    <a:gd name="connsiteY126" fmla="*/ 68580 h 1522094"/>
                    <a:gd name="connsiteX127" fmla="*/ 1717358 w 2889885"/>
                    <a:gd name="connsiteY127" fmla="*/ 65723 h 1522094"/>
                    <a:gd name="connsiteX128" fmla="*/ 1688783 w 2889885"/>
                    <a:gd name="connsiteY128" fmla="*/ 67628 h 1522094"/>
                    <a:gd name="connsiteX129" fmla="*/ 1682115 w 2889885"/>
                    <a:gd name="connsiteY129" fmla="*/ 67628 h 1522094"/>
                    <a:gd name="connsiteX130" fmla="*/ 1679258 w 2889885"/>
                    <a:gd name="connsiteY130" fmla="*/ 67628 h 1522094"/>
                    <a:gd name="connsiteX131" fmla="*/ 1684973 w 2889885"/>
                    <a:gd name="connsiteY131" fmla="*/ 69533 h 1522094"/>
                    <a:gd name="connsiteX132" fmla="*/ 1684973 w 2889885"/>
                    <a:gd name="connsiteY132" fmla="*/ 69533 h 1522094"/>
                    <a:gd name="connsiteX133" fmla="*/ 1684973 w 2889885"/>
                    <a:gd name="connsiteY133" fmla="*/ 69533 h 1522094"/>
                    <a:gd name="connsiteX134" fmla="*/ 1684973 w 2889885"/>
                    <a:gd name="connsiteY134" fmla="*/ 69533 h 1522094"/>
                    <a:gd name="connsiteX135" fmla="*/ 1684973 w 2889885"/>
                    <a:gd name="connsiteY135" fmla="*/ 69533 h 1522094"/>
                    <a:gd name="connsiteX136" fmla="*/ 1684973 w 2889885"/>
                    <a:gd name="connsiteY136" fmla="*/ 69533 h 1522094"/>
                    <a:gd name="connsiteX137" fmla="*/ 1683068 w 2889885"/>
                    <a:gd name="connsiteY137" fmla="*/ 73343 h 1522094"/>
                    <a:gd name="connsiteX138" fmla="*/ 1683068 w 2889885"/>
                    <a:gd name="connsiteY138" fmla="*/ 73343 h 1522094"/>
                    <a:gd name="connsiteX139" fmla="*/ 1682115 w 2889885"/>
                    <a:gd name="connsiteY139" fmla="*/ 72390 h 1522094"/>
                    <a:gd name="connsiteX140" fmla="*/ 1681163 w 2889885"/>
                    <a:gd name="connsiteY140" fmla="*/ 71437 h 1522094"/>
                    <a:gd name="connsiteX141" fmla="*/ 1678305 w 2889885"/>
                    <a:gd name="connsiteY141" fmla="*/ 67628 h 1522094"/>
                    <a:gd name="connsiteX142" fmla="*/ 1676400 w 2889885"/>
                    <a:gd name="connsiteY142" fmla="*/ 67628 h 1522094"/>
                    <a:gd name="connsiteX143" fmla="*/ 1675448 w 2889885"/>
                    <a:gd name="connsiteY143" fmla="*/ 67628 h 1522094"/>
                    <a:gd name="connsiteX144" fmla="*/ 1675448 w 2889885"/>
                    <a:gd name="connsiteY144" fmla="*/ 67628 h 1522094"/>
                    <a:gd name="connsiteX145" fmla="*/ 1675448 w 2889885"/>
                    <a:gd name="connsiteY145" fmla="*/ 67628 h 1522094"/>
                    <a:gd name="connsiteX146" fmla="*/ 1677353 w 2889885"/>
                    <a:gd name="connsiteY146" fmla="*/ 68580 h 1522094"/>
                    <a:gd name="connsiteX147" fmla="*/ 1677353 w 2889885"/>
                    <a:gd name="connsiteY147" fmla="*/ 67628 h 1522094"/>
                    <a:gd name="connsiteX148" fmla="*/ 1641158 w 2889885"/>
                    <a:gd name="connsiteY148" fmla="*/ 69533 h 1522094"/>
                    <a:gd name="connsiteX149" fmla="*/ 1624013 w 2889885"/>
                    <a:gd name="connsiteY149" fmla="*/ 70485 h 1522094"/>
                    <a:gd name="connsiteX150" fmla="*/ 1615440 w 2889885"/>
                    <a:gd name="connsiteY150" fmla="*/ 71437 h 1522094"/>
                    <a:gd name="connsiteX151" fmla="*/ 1610678 w 2889885"/>
                    <a:gd name="connsiteY151" fmla="*/ 71437 h 1522094"/>
                    <a:gd name="connsiteX152" fmla="*/ 1604963 w 2889885"/>
                    <a:gd name="connsiteY152" fmla="*/ 72390 h 1522094"/>
                    <a:gd name="connsiteX153" fmla="*/ 1610678 w 2889885"/>
                    <a:gd name="connsiteY153" fmla="*/ 72390 h 1522094"/>
                    <a:gd name="connsiteX154" fmla="*/ 1614488 w 2889885"/>
                    <a:gd name="connsiteY154" fmla="*/ 72390 h 1522094"/>
                    <a:gd name="connsiteX155" fmla="*/ 1623060 w 2889885"/>
                    <a:gd name="connsiteY155" fmla="*/ 72390 h 1522094"/>
                    <a:gd name="connsiteX156" fmla="*/ 1651635 w 2889885"/>
                    <a:gd name="connsiteY156" fmla="*/ 72390 h 1522094"/>
                    <a:gd name="connsiteX157" fmla="*/ 1629728 w 2889885"/>
                    <a:gd name="connsiteY157" fmla="*/ 75248 h 1522094"/>
                    <a:gd name="connsiteX158" fmla="*/ 1615440 w 2889885"/>
                    <a:gd name="connsiteY158" fmla="*/ 77153 h 1522094"/>
                    <a:gd name="connsiteX159" fmla="*/ 1611630 w 2889885"/>
                    <a:gd name="connsiteY159" fmla="*/ 78105 h 1522094"/>
                    <a:gd name="connsiteX160" fmla="*/ 1609725 w 2889885"/>
                    <a:gd name="connsiteY160" fmla="*/ 78105 h 1522094"/>
                    <a:gd name="connsiteX161" fmla="*/ 1608773 w 2889885"/>
                    <a:gd name="connsiteY161" fmla="*/ 79058 h 1522094"/>
                    <a:gd name="connsiteX162" fmla="*/ 1610678 w 2889885"/>
                    <a:gd name="connsiteY162" fmla="*/ 79058 h 1522094"/>
                    <a:gd name="connsiteX163" fmla="*/ 1609725 w 2889885"/>
                    <a:gd name="connsiteY163" fmla="*/ 79058 h 1522094"/>
                    <a:gd name="connsiteX164" fmla="*/ 1607820 w 2889885"/>
                    <a:gd name="connsiteY164" fmla="*/ 79058 h 1522094"/>
                    <a:gd name="connsiteX165" fmla="*/ 1577340 w 2889885"/>
                    <a:gd name="connsiteY165" fmla="*/ 80010 h 1522094"/>
                    <a:gd name="connsiteX166" fmla="*/ 1551623 w 2889885"/>
                    <a:gd name="connsiteY166" fmla="*/ 76200 h 1522094"/>
                    <a:gd name="connsiteX167" fmla="*/ 1549718 w 2889885"/>
                    <a:gd name="connsiteY167" fmla="*/ 79058 h 1522094"/>
                    <a:gd name="connsiteX168" fmla="*/ 1448753 w 2889885"/>
                    <a:gd name="connsiteY168" fmla="*/ 85725 h 1522094"/>
                    <a:gd name="connsiteX169" fmla="*/ 1452563 w 2889885"/>
                    <a:gd name="connsiteY169" fmla="*/ 83820 h 1522094"/>
                    <a:gd name="connsiteX170" fmla="*/ 1351598 w 2889885"/>
                    <a:gd name="connsiteY170" fmla="*/ 91440 h 1522094"/>
                    <a:gd name="connsiteX171" fmla="*/ 1349693 w 2889885"/>
                    <a:gd name="connsiteY171" fmla="*/ 91440 h 1522094"/>
                    <a:gd name="connsiteX172" fmla="*/ 1348740 w 2889885"/>
                    <a:gd name="connsiteY172" fmla="*/ 90487 h 1522094"/>
                    <a:gd name="connsiteX173" fmla="*/ 1348740 w 2889885"/>
                    <a:gd name="connsiteY173" fmla="*/ 90487 h 1522094"/>
                    <a:gd name="connsiteX174" fmla="*/ 1363980 w 2889885"/>
                    <a:gd name="connsiteY174" fmla="*/ 87630 h 1522094"/>
                    <a:gd name="connsiteX175" fmla="*/ 1389698 w 2889885"/>
                    <a:gd name="connsiteY175" fmla="*/ 84773 h 1522094"/>
                    <a:gd name="connsiteX176" fmla="*/ 1367790 w 2889885"/>
                    <a:gd name="connsiteY176" fmla="*/ 85725 h 1522094"/>
                    <a:gd name="connsiteX177" fmla="*/ 1356360 w 2889885"/>
                    <a:gd name="connsiteY177" fmla="*/ 86678 h 1522094"/>
                    <a:gd name="connsiteX178" fmla="*/ 1346835 w 2889885"/>
                    <a:gd name="connsiteY178" fmla="*/ 88583 h 1522094"/>
                    <a:gd name="connsiteX179" fmla="*/ 1346835 w 2889885"/>
                    <a:gd name="connsiteY179" fmla="*/ 88583 h 1522094"/>
                    <a:gd name="connsiteX180" fmla="*/ 1343978 w 2889885"/>
                    <a:gd name="connsiteY180" fmla="*/ 88583 h 1522094"/>
                    <a:gd name="connsiteX181" fmla="*/ 1340168 w 2889885"/>
                    <a:gd name="connsiteY181" fmla="*/ 88583 h 1522094"/>
                    <a:gd name="connsiteX182" fmla="*/ 1333500 w 2889885"/>
                    <a:gd name="connsiteY182" fmla="*/ 88583 h 1522094"/>
                    <a:gd name="connsiteX183" fmla="*/ 1320165 w 2889885"/>
                    <a:gd name="connsiteY183" fmla="*/ 88583 h 1522094"/>
                    <a:gd name="connsiteX184" fmla="*/ 1293495 w 2889885"/>
                    <a:gd name="connsiteY184" fmla="*/ 89535 h 1522094"/>
                    <a:gd name="connsiteX185" fmla="*/ 1243013 w 2889885"/>
                    <a:gd name="connsiteY185" fmla="*/ 91440 h 1522094"/>
                    <a:gd name="connsiteX186" fmla="*/ 1318260 w 2889885"/>
                    <a:gd name="connsiteY186" fmla="*/ 86678 h 1522094"/>
                    <a:gd name="connsiteX187" fmla="*/ 1226820 w 2889885"/>
                    <a:gd name="connsiteY187" fmla="*/ 87630 h 1522094"/>
                    <a:gd name="connsiteX188" fmla="*/ 1218248 w 2889885"/>
                    <a:gd name="connsiteY188" fmla="*/ 88583 h 1522094"/>
                    <a:gd name="connsiteX189" fmla="*/ 1223010 w 2889885"/>
                    <a:gd name="connsiteY189" fmla="*/ 88583 h 1522094"/>
                    <a:gd name="connsiteX190" fmla="*/ 1210628 w 2889885"/>
                    <a:gd name="connsiteY190" fmla="*/ 89535 h 1522094"/>
                    <a:gd name="connsiteX191" fmla="*/ 1209675 w 2889885"/>
                    <a:gd name="connsiteY191" fmla="*/ 89535 h 1522094"/>
                    <a:gd name="connsiteX192" fmla="*/ 1209675 w 2889885"/>
                    <a:gd name="connsiteY192" fmla="*/ 89535 h 1522094"/>
                    <a:gd name="connsiteX193" fmla="*/ 1209675 w 2889885"/>
                    <a:gd name="connsiteY193" fmla="*/ 89535 h 1522094"/>
                    <a:gd name="connsiteX194" fmla="*/ 1209675 w 2889885"/>
                    <a:gd name="connsiteY194" fmla="*/ 89535 h 1522094"/>
                    <a:gd name="connsiteX195" fmla="*/ 1209675 w 2889885"/>
                    <a:gd name="connsiteY195" fmla="*/ 89535 h 1522094"/>
                    <a:gd name="connsiteX196" fmla="*/ 1209675 w 2889885"/>
                    <a:gd name="connsiteY196" fmla="*/ 89535 h 1522094"/>
                    <a:gd name="connsiteX197" fmla="*/ 1209675 w 2889885"/>
                    <a:gd name="connsiteY197" fmla="*/ 89535 h 1522094"/>
                    <a:gd name="connsiteX198" fmla="*/ 1209675 w 2889885"/>
                    <a:gd name="connsiteY198" fmla="*/ 89535 h 1522094"/>
                    <a:gd name="connsiteX199" fmla="*/ 1209675 w 2889885"/>
                    <a:gd name="connsiteY199" fmla="*/ 89535 h 1522094"/>
                    <a:gd name="connsiteX200" fmla="*/ 1209675 w 2889885"/>
                    <a:gd name="connsiteY200" fmla="*/ 89535 h 1522094"/>
                    <a:gd name="connsiteX201" fmla="*/ 1209675 w 2889885"/>
                    <a:gd name="connsiteY201" fmla="*/ 89535 h 1522094"/>
                    <a:gd name="connsiteX202" fmla="*/ 1209675 w 2889885"/>
                    <a:gd name="connsiteY202" fmla="*/ 89535 h 1522094"/>
                    <a:gd name="connsiteX203" fmla="*/ 1209675 w 2889885"/>
                    <a:gd name="connsiteY203" fmla="*/ 89535 h 1522094"/>
                    <a:gd name="connsiteX204" fmla="*/ 1209675 w 2889885"/>
                    <a:gd name="connsiteY204" fmla="*/ 89535 h 1522094"/>
                    <a:gd name="connsiteX205" fmla="*/ 1208723 w 2889885"/>
                    <a:gd name="connsiteY205" fmla="*/ 89535 h 1522094"/>
                    <a:gd name="connsiteX206" fmla="*/ 1207770 w 2889885"/>
                    <a:gd name="connsiteY206" fmla="*/ 89535 h 1522094"/>
                    <a:gd name="connsiteX207" fmla="*/ 1199198 w 2889885"/>
                    <a:gd name="connsiteY207" fmla="*/ 88583 h 1522094"/>
                    <a:gd name="connsiteX208" fmla="*/ 1192530 w 2889885"/>
                    <a:gd name="connsiteY208" fmla="*/ 88583 h 1522094"/>
                    <a:gd name="connsiteX209" fmla="*/ 1192530 w 2889885"/>
                    <a:gd name="connsiteY209" fmla="*/ 88583 h 1522094"/>
                    <a:gd name="connsiteX210" fmla="*/ 1193483 w 2889885"/>
                    <a:gd name="connsiteY210" fmla="*/ 88583 h 1522094"/>
                    <a:gd name="connsiteX211" fmla="*/ 1202055 w 2889885"/>
                    <a:gd name="connsiteY211" fmla="*/ 89535 h 1522094"/>
                    <a:gd name="connsiteX212" fmla="*/ 1206818 w 2889885"/>
                    <a:gd name="connsiteY212" fmla="*/ 89535 h 1522094"/>
                    <a:gd name="connsiteX213" fmla="*/ 1198245 w 2889885"/>
                    <a:gd name="connsiteY213" fmla="*/ 89535 h 1522094"/>
                    <a:gd name="connsiteX214" fmla="*/ 1192530 w 2889885"/>
                    <a:gd name="connsiteY214" fmla="*/ 89535 h 1522094"/>
                    <a:gd name="connsiteX215" fmla="*/ 1191578 w 2889885"/>
                    <a:gd name="connsiteY215" fmla="*/ 92393 h 1522094"/>
                    <a:gd name="connsiteX216" fmla="*/ 1190625 w 2889885"/>
                    <a:gd name="connsiteY216" fmla="*/ 94298 h 1522094"/>
                    <a:gd name="connsiteX217" fmla="*/ 1190625 w 2889885"/>
                    <a:gd name="connsiteY217" fmla="*/ 94298 h 1522094"/>
                    <a:gd name="connsiteX218" fmla="*/ 1190625 w 2889885"/>
                    <a:gd name="connsiteY218" fmla="*/ 94298 h 1522094"/>
                    <a:gd name="connsiteX219" fmla="*/ 1190625 w 2889885"/>
                    <a:gd name="connsiteY219" fmla="*/ 94298 h 1522094"/>
                    <a:gd name="connsiteX220" fmla="*/ 1190625 w 2889885"/>
                    <a:gd name="connsiteY220" fmla="*/ 94298 h 1522094"/>
                    <a:gd name="connsiteX221" fmla="*/ 1190625 w 2889885"/>
                    <a:gd name="connsiteY221" fmla="*/ 94298 h 1522094"/>
                    <a:gd name="connsiteX222" fmla="*/ 1190625 w 2889885"/>
                    <a:gd name="connsiteY222" fmla="*/ 94298 h 1522094"/>
                    <a:gd name="connsiteX223" fmla="*/ 1190625 w 2889885"/>
                    <a:gd name="connsiteY223" fmla="*/ 94298 h 1522094"/>
                    <a:gd name="connsiteX224" fmla="*/ 1190625 w 2889885"/>
                    <a:gd name="connsiteY224" fmla="*/ 94298 h 1522094"/>
                    <a:gd name="connsiteX225" fmla="*/ 1190625 w 2889885"/>
                    <a:gd name="connsiteY225" fmla="*/ 94298 h 1522094"/>
                    <a:gd name="connsiteX226" fmla="*/ 1192530 w 2889885"/>
                    <a:gd name="connsiteY226" fmla="*/ 90487 h 1522094"/>
                    <a:gd name="connsiteX227" fmla="*/ 1192530 w 2889885"/>
                    <a:gd name="connsiteY227" fmla="*/ 90487 h 1522094"/>
                    <a:gd name="connsiteX228" fmla="*/ 1189673 w 2889885"/>
                    <a:gd name="connsiteY228" fmla="*/ 90487 h 1522094"/>
                    <a:gd name="connsiteX229" fmla="*/ 1189673 w 2889885"/>
                    <a:gd name="connsiteY229" fmla="*/ 90487 h 1522094"/>
                    <a:gd name="connsiteX230" fmla="*/ 1189673 w 2889885"/>
                    <a:gd name="connsiteY230" fmla="*/ 90487 h 1522094"/>
                    <a:gd name="connsiteX231" fmla="*/ 1189673 w 2889885"/>
                    <a:gd name="connsiteY231" fmla="*/ 90487 h 1522094"/>
                    <a:gd name="connsiteX232" fmla="*/ 1192530 w 2889885"/>
                    <a:gd name="connsiteY232" fmla="*/ 90487 h 1522094"/>
                    <a:gd name="connsiteX233" fmla="*/ 1192530 w 2889885"/>
                    <a:gd name="connsiteY233" fmla="*/ 90487 h 1522094"/>
                    <a:gd name="connsiteX234" fmla="*/ 1191578 w 2889885"/>
                    <a:gd name="connsiteY234" fmla="*/ 90487 h 1522094"/>
                    <a:gd name="connsiteX235" fmla="*/ 1189673 w 2889885"/>
                    <a:gd name="connsiteY235" fmla="*/ 90487 h 1522094"/>
                    <a:gd name="connsiteX236" fmla="*/ 1189673 w 2889885"/>
                    <a:gd name="connsiteY236" fmla="*/ 90487 h 1522094"/>
                    <a:gd name="connsiteX237" fmla="*/ 1189673 w 2889885"/>
                    <a:gd name="connsiteY237" fmla="*/ 90487 h 1522094"/>
                    <a:gd name="connsiteX238" fmla="*/ 1189673 w 2889885"/>
                    <a:gd name="connsiteY238" fmla="*/ 90487 h 1522094"/>
                    <a:gd name="connsiteX239" fmla="*/ 1189673 w 2889885"/>
                    <a:gd name="connsiteY239" fmla="*/ 90487 h 1522094"/>
                    <a:gd name="connsiteX240" fmla="*/ 1189673 w 2889885"/>
                    <a:gd name="connsiteY240" fmla="*/ 90487 h 1522094"/>
                    <a:gd name="connsiteX241" fmla="*/ 1189673 w 2889885"/>
                    <a:gd name="connsiteY241" fmla="*/ 90487 h 1522094"/>
                    <a:gd name="connsiteX242" fmla="*/ 1189673 w 2889885"/>
                    <a:gd name="connsiteY242" fmla="*/ 90487 h 1522094"/>
                    <a:gd name="connsiteX243" fmla="*/ 1189673 w 2889885"/>
                    <a:gd name="connsiteY243" fmla="*/ 90487 h 1522094"/>
                    <a:gd name="connsiteX244" fmla="*/ 1189673 w 2889885"/>
                    <a:gd name="connsiteY244" fmla="*/ 90487 h 1522094"/>
                    <a:gd name="connsiteX245" fmla="*/ 1189673 w 2889885"/>
                    <a:gd name="connsiteY245" fmla="*/ 90487 h 1522094"/>
                    <a:gd name="connsiteX246" fmla="*/ 1189673 w 2889885"/>
                    <a:gd name="connsiteY246" fmla="*/ 90487 h 1522094"/>
                    <a:gd name="connsiteX247" fmla="*/ 1189673 w 2889885"/>
                    <a:gd name="connsiteY247" fmla="*/ 90487 h 1522094"/>
                    <a:gd name="connsiteX248" fmla="*/ 1189673 w 2889885"/>
                    <a:gd name="connsiteY248" fmla="*/ 90487 h 1522094"/>
                    <a:gd name="connsiteX249" fmla="*/ 1189673 w 2889885"/>
                    <a:gd name="connsiteY249" fmla="*/ 90487 h 1522094"/>
                    <a:gd name="connsiteX250" fmla="*/ 1189673 w 2889885"/>
                    <a:gd name="connsiteY250" fmla="*/ 90487 h 1522094"/>
                    <a:gd name="connsiteX251" fmla="*/ 1189673 w 2889885"/>
                    <a:gd name="connsiteY251" fmla="*/ 90487 h 1522094"/>
                    <a:gd name="connsiteX252" fmla="*/ 1189673 w 2889885"/>
                    <a:gd name="connsiteY252" fmla="*/ 90487 h 1522094"/>
                    <a:gd name="connsiteX253" fmla="*/ 1189673 w 2889885"/>
                    <a:gd name="connsiteY253" fmla="*/ 90487 h 1522094"/>
                    <a:gd name="connsiteX254" fmla="*/ 1189673 w 2889885"/>
                    <a:gd name="connsiteY254" fmla="*/ 90487 h 1522094"/>
                    <a:gd name="connsiteX255" fmla="*/ 1189673 w 2889885"/>
                    <a:gd name="connsiteY255" fmla="*/ 90487 h 1522094"/>
                    <a:gd name="connsiteX256" fmla="*/ 1189673 w 2889885"/>
                    <a:gd name="connsiteY256" fmla="*/ 90487 h 1522094"/>
                    <a:gd name="connsiteX257" fmla="*/ 1189673 w 2889885"/>
                    <a:gd name="connsiteY257" fmla="*/ 91440 h 1522094"/>
                    <a:gd name="connsiteX258" fmla="*/ 1189673 w 2889885"/>
                    <a:gd name="connsiteY258" fmla="*/ 91440 h 1522094"/>
                    <a:gd name="connsiteX259" fmla="*/ 1189673 w 2889885"/>
                    <a:gd name="connsiteY259" fmla="*/ 92393 h 1522094"/>
                    <a:gd name="connsiteX260" fmla="*/ 1189673 w 2889885"/>
                    <a:gd name="connsiteY260" fmla="*/ 92393 h 1522094"/>
                    <a:gd name="connsiteX261" fmla="*/ 1189673 w 2889885"/>
                    <a:gd name="connsiteY261" fmla="*/ 92393 h 1522094"/>
                    <a:gd name="connsiteX262" fmla="*/ 1189673 w 2889885"/>
                    <a:gd name="connsiteY262" fmla="*/ 92393 h 1522094"/>
                    <a:gd name="connsiteX263" fmla="*/ 1187768 w 2889885"/>
                    <a:gd name="connsiteY263" fmla="*/ 88583 h 1522094"/>
                    <a:gd name="connsiteX264" fmla="*/ 1152525 w 2889885"/>
                    <a:gd name="connsiteY264" fmla="*/ 89535 h 1522094"/>
                    <a:gd name="connsiteX265" fmla="*/ 1175385 w 2889885"/>
                    <a:gd name="connsiteY265" fmla="*/ 89535 h 1522094"/>
                    <a:gd name="connsiteX266" fmla="*/ 1145858 w 2889885"/>
                    <a:gd name="connsiteY266" fmla="*/ 93345 h 1522094"/>
                    <a:gd name="connsiteX267" fmla="*/ 1130618 w 2889885"/>
                    <a:gd name="connsiteY267" fmla="*/ 95250 h 1522094"/>
                    <a:gd name="connsiteX268" fmla="*/ 1122998 w 2889885"/>
                    <a:gd name="connsiteY268" fmla="*/ 96203 h 1522094"/>
                    <a:gd name="connsiteX269" fmla="*/ 1119188 w 2889885"/>
                    <a:gd name="connsiteY269" fmla="*/ 97155 h 1522094"/>
                    <a:gd name="connsiteX270" fmla="*/ 1116330 w 2889885"/>
                    <a:gd name="connsiteY270" fmla="*/ 98108 h 1522094"/>
                    <a:gd name="connsiteX271" fmla="*/ 1115378 w 2889885"/>
                    <a:gd name="connsiteY271" fmla="*/ 99060 h 1522094"/>
                    <a:gd name="connsiteX272" fmla="*/ 1044893 w 2889885"/>
                    <a:gd name="connsiteY272" fmla="*/ 100012 h 1522094"/>
                    <a:gd name="connsiteX273" fmla="*/ 962025 w 2889885"/>
                    <a:gd name="connsiteY273" fmla="*/ 105728 h 1522094"/>
                    <a:gd name="connsiteX274" fmla="*/ 981075 w 2889885"/>
                    <a:gd name="connsiteY274" fmla="*/ 99060 h 1522094"/>
                    <a:gd name="connsiteX275" fmla="*/ 946785 w 2889885"/>
                    <a:gd name="connsiteY275" fmla="*/ 98108 h 1522094"/>
                    <a:gd name="connsiteX276" fmla="*/ 936307 w 2889885"/>
                    <a:gd name="connsiteY276" fmla="*/ 96203 h 1522094"/>
                    <a:gd name="connsiteX277" fmla="*/ 922020 w 2889885"/>
                    <a:gd name="connsiteY277" fmla="*/ 95250 h 1522094"/>
                    <a:gd name="connsiteX278" fmla="*/ 916305 w 2889885"/>
                    <a:gd name="connsiteY278" fmla="*/ 95250 h 1522094"/>
                    <a:gd name="connsiteX279" fmla="*/ 912495 w 2889885"/>
                    <a:gd name="connsiteY279" fmla="*/ 95250 h 1522094"/>
                    <a:gd name="connsiteX280" fmla="*/ 905828 w 2889885"/>
                    <a:gd name="connsiteY280" fmla="*/ 95250 h 1522094"/>
                    <a:gd name="connsiteX281" fmla="*/ 878205 w 2889885"/>
                    <a:gd name="connsiteY281" fmla="*/ 96203 h 1522094"/>
                    <a:gd name="connsiteX282" fmla="*/ 808673 w 2889885"/>
                    <a:gd name="connsiteY282" fmla="*/ 100012 h 1522094"/>
                    <a:gd name="connsiteX283" fmla="*/ 773430 w 2889885"/>
                    <a:gd name="connsiteY283" fmla="*/ 98108 h 1522094"/>
                    <a:gd name="connsiteX284" fmla="*/ 782003 w 2889885"/>
                    <a:gd name="connsiteY284" fmla="*/ 100965 h 1522094"/>
                    <a:gd name="connsiteX285" fmla="*/ 690563 w 2889885"/>
                    <a:gd name="connsiteY285" fmla="*/ 104775 h 1522094"/>
                    <a:gd name="connsiteX286" fmla="*/ 690563 w 2889885"/>
                    <a:gd name="connsiteY286" fmla="*/ 104775 h 1522094"/>
                    <a:gd name="connsiteX287" fmla="*/ 687705 w 2889885"/>
                    <a:gd name="connsiteY287" fmla="*/ 101918 h 1522094"/>
                    <a:gd name="connsiteX288" fmla="*/ 683895 w 2889885"/>
                    <a:gd name="connsiteY288" fmla="*/ 101918 h 1522094"/>
                    <a:gd name="connsiteX289" fmla="*/ 636270 w 2889885"/>
                    <a:gd name="connsiteY289" fmla="*/ 105728 h 1522094"/>
                    <a:gd name="connsiteX290" fmla="*/ 563880 w 2889885"/>
                    <a:gd name="connsiteY290" fmla="*/ 107633 h 1522094"/>
                    <a:gd name="connsiteX291" fmla="*/ 564833 w 2889885"/>
                    <a:gd name="connsiteY291" fmla="*/ 112395 h 1522094"/>
                    <a:gd name="connsiteX292" fmla="*/ 516255 w 2889885"/>
                    <a:gd name="connsiteY292" fmla="*/ 116205 h 1522094"/>
                    <a:gd name="connsiteX293" fmla="*/ 489585 w 2889885"/>
                    <a:gd name="connsiteY293" fmla="*/ 117158 h 1522094"/>
                    <a:gd name="connsiteX294" fmla="*/ 497205 w 2889885"/>
                    <a:gd name="connsiteY294" fmla="*/ 115253 h 1522094"/>
                    <a:gd name="connsiteX295" fmla="*/ 521970 w 2889885"/>
                    <a:gd name="connsiteY295" fmla="*/ 113348 h 1522094"/>
                    <a:gd name="connsiteX296" fmla="*/ 451485 w 2889885"/>
                    <a:gd name="connsiteY296" fmla="*/ 114300 h 1522094"/>
                    <a:gd name="connsiteX297" fmla="*/ 433388 w 2889885"/>
                    <a:gd name="connsiteY297" fmla="*/ 114300 h 1522094"/>
                    <a:gd name="connsiteX298" fmla="*/ 433388 w 2889885"/>
                    <a:gd name="connsiteY298" fmla="*/ 114300 h 1522094"/>
                    <a:gd name="connsiteX299" fmla="*/ 428625 w 2889885"/>
                    <a:gd name="connsiteY299" fmla="*/ 110490 h 1522094"/>
                    <a:gd name="connsiteX300" fmla="*/ 423863 w 2889885"/>
                    <a:gd name="connsiteY300" fmla="*/ 107633 h 1522094"/>
                    <a:gd name="connsiteX301" fmla="*/ 423863 w 2889885"/>
                    <a:gd name="connsiteY301" fmla="*/ 108585 h 1522094"/>
                    <a:gd name="connsiteX302" fmla="*/ 427673 w 2889885"/>
                    <a:gd name="connsiteY302" fmla="*/ 109537 h 1522094"/>
                    <a:gd name="connsiteX303" fmla="*/ 429578 w 2889885"/>
                    <a:gd name="connsiteY303" fmla="*/ 110490 h 1522094"/>
                    <a:gd name="connsiteX304" fmla="*/ 430530 w 2889885"/>
                    <a:gd name="connsiteY304" fmla="*/ 111443 h 1522094"/>
                    <a:gd name="connsiteX305" fmla="*/ 429578 w 2889885"/>
                    <a:gd name="connsiteY305" fmla="*/ 111443 h 1522094"/>
                    <a:gd name="connsiteX306" fmla="*/ 427673 w 2889885"/>
                    <a:gd name="connsiteY306" fmla="*/ 110490 h 1522094"/>
                    <a:gd name="connsiteX307" fmla="*/ 422910 w 2889885"/>
                    <a:gd name="connsiteY307" fmla="*/ 108585 h 1522094"/>
                    <a:gd name="connsiteX308" fmla="*/ 415290 w 2889885"/>
                    <a:gd name="connsiteY308" fmla="*/ 106680 h 1522094"/>
                    <a:gd name="connsiteX309" fmla="*/ 391478 w 2889885"/>
                    <a:gd name="connsiteY309" fmla="*/ 108585 h 1522094"/>
                    <a:gd name="connsiteX310" fmla="*/ 355283 w 2889885"/>
                    <a:gd name="connsiteY310" fmla="*/ 108585 h 1522094"/>
                    <a:gd name="connsiteX311" fmla="*/ 370523 w 2889885"/>
                    <a:gd name="connsiteY311" fmla="*/ 106680 h 1522094"/>
                    <a:gd name="connsiteX312" fmla="*/ 381000 w 2889885"/>
                    <a:gd name="connsiteY312" fmla="*/ 105728 h 1522094"/>
                    <a:gd name="connsiteX313" fmla="*/ 386715 w 2889885"/>
                    <a:gd name="connsiteY313" fmla="*/ 104775 h 1522094"/>
                    <a:gd name="connsiteX314" fmla="*/ 396240 w 2889885"/>
                    <a:gd name="connsiteY314" fmla="*/ 103823 h 1522094"/>
                    <a:gd name="connsiteX315" fmla="*/ 254318 w 2889885"/>
                    <a:gd name="connsiteY315" fmla="*/ 109537 h 1522094"/>
                    <a:gd name="connsiteX316" fmla="*/ 299085 w 2889885"/>
                    <a:gd name="connsiteY316" fmla="*/ 104775 h 1522094"/>
                    <a:gd name="connsiteX317" fmla="*/ 148590 w 2889885"/>
                    <a:gd name="connsiteY317" fmla="*/ 110490 h 1522094"/>
                    <a:gd name="connsiteX318" fmla="*/ 147638 w 2889885"/>
                    <a:gd name="connsiteY318" fmla="*/ 106680 h 1522094"/>
                    <a:gd name="connsiteX319" fmla="*/ 161925 w 2889885"/>
                    <a:gd name="connsiteY319" fmla="*/ 105728 h 1522094"/>
                    <a:gd name="connsiteX320" fmla="*/ 147638 w 2889885"/>
                    <a:gd name="connsiteY320" fmla="*/ 105728 h 1522094"/>
                    <a:gd name="connsiteX321" fmla="*/ 147638 w 2889885"/>
                    <a:gd name="connsiteY321" fmla="*/ 105728 h 1522094"/>
                    <a:gd name="connsiteX322" fmla="*/ 144780 w 2889885"/>
                    <a:gd name="connsiteY322" fmla="*/ 104775 h 1522094"/>
                    <a:gd name="connsiteX323" fmla="*/ 123825 w 2889885"/>
                    <a:gd name="connsiteY323" fmla="*/ 106680 h 1522094"/>
                    <a:gd name="connsiteX324" fmla="*/ 115253 w 2889885"/>
                    <a:gd name="connsiteY324" fmla="*/ 107633 h 1522094"/>
                    <a:gd name="connsiteX325" fmla="*/ 110490 w 2889885"/>
                    <a:gd name="connsiteY325" fmla="*/ 108585 h 1522094"/>
                    <a:gd name="connsiteX326" fmla="*/ 107633 w 2889885"/>
                    <a:gd name="connsiteY326" fmla="*/ 108585 h 1522094"/>
                    <a:gd name="connsiteX327" fmla="*/ 105728 w 2889885"/>
                    <a:gd name="connsiteY327" fmla="*/ 109537 h 1522094"/>
                    <a:gd name="connsiteX328" fmla="*/ 103823 w 2889885"/>
                    <a:gd name="connsiteY328" fmla="*/ 110490 h 1522094"/>
                    <a:gd name="connsiteX329" fmla="*/ 103823 w 2889885"/>
                    <a:gd name="connsiteY329" fmla="*/ 111443 h 1522094"/>
                    <a:gd name="connsiteX330" fmla="*/ 103823 w 2889885"/>
                    <a:gd name="connsiteY330" fmla="*/ 111443 h 1522094"/>
                    <a:gd name="connsiteX331" fmla="*/ 115253 w 2889885"/>
                    <a:gd name="connsiteY331" fmla="*/ 111443 h 1522094"/>
                    <a:gd name="connsiteX332" fmla="*/ 120015 w 2889885"/>
                    <a:gd name="connsiteY332" fmla="*/ 111443 h 1522094"/>
                    <a:gd name="connsiteX333" fmla="*/ 121920 w 2889885"/>
                    <a:gd name="connsiteY333" fmla="*/ 111443 h 1522094"/>
                    <a:gd name="connsiteX334" fmla="*/ 134303 w 2889885"/>
                    <a:gd name="connsiteY334" fmla="*/ 110490 h 1522094"/>
                    <a:gd name="connsiteX335" fmla="*/ 149543 w 2889885"/>
                    <a:gd name="connsiteY335" fmla="*/ 107633 h 1522094"/>
                    <a:gd name="connsiteX336" fmla="*/ 149543 w 2889885"/>
                    <a:gd name="connsiteY336" fmla="*/ 110490 h 1522094"/>
                    <a:gd name="connsiteX337" fmla="*/ 145733 w 2889885"/>
                    <a:gd name="connsiteY337" fmla="*/ 111443 h 1522094"/>
                    <a:gd name="connsiteX338" fmla="*/ 149543 w 2889885"/>
                    <a:gd name="connsiteY338" fmla="*/ 111443 h 1522094"/>
                    <a:gd name="connsiteX339" fmla="*/ 149543 w 2889885"/>
                    <a:gd name="connsiteY339" fmla="*/ 115253 h 1522094"/>
                    <a:gd name="connsiteX340" fmla="*/ 129540 w 2889885"/>
                    <a:gd name="connsiteY340" fmla="*/ 115253 h 1522094"/>
                    <a:gd name="connsiteX341" fmla="*/ 50483 w 2889885"/>
                    <a:gd name="connsiteY341" fmla="*/ 122872 h 1522094"/>
                    <a:gd name="connsiteX342" fmla="*/ 53340 w 2889885"/>
                    <a:gd name="connsiteY342" fmla="*/ 120968 h 1522094"/>
                    <a:gd name="connsiteX343" fmla="*/ 55245 w 2889885"/>
                    <a:gd name="connsiteY343" fmla="*/ 120968 h 1522094"/>
                    <a:gd name="connsiteX344" fmla="*/ 84773 w 2889885"/>
                    <a:gd name="connsiteY344" fmla="*/ 120015 h 1522094"/>
                    <a:gd name="connsiteX345" fmla="*/ 115253 w 2889885"/>
                    <a:gd name="connsiteY345" fmla="*/ 118110 h 1522094"/>
                    <a:gd name="connsiteX346" fmla="*/ 121920 w 2889885"/>
                    <a:gd name="connsiteY346" fmla="*/ 117158 h 1522094"/>
                    <a:gd name="connsiteX347" fmla="*/ 125730 w 2889885"/>
                    <a:gd name="connsiteY347" fmla="*/ 116205 h 1522094"/>
                    <a:gd name="connsiteX348" fmla="*/ 127635 w 2889885"/>
                    <a:gd name="connsiteY348" fmla="*/ 116205 h 1522094"/>
                    <a:gd name="connsiteX349" fmla="*/ 127635 w 2889885"/>
                    <a:gd name="connsiteY349" fmla="*/ 116205 h 1522094"/>
                    <a:gd name="connsiteX350" fmla="*/ 130493 w 2889885"/>
                    <a:gd name="connsiteY350" fmla="*/ 116205 h 1522094"/>
                    <a:gd name="connsiteX351" fmla="*/ 150495 w 2889885"/>
                    <a:gd name="connsiteY351" fmla="*/ 115253 h 1522094"/>
                    <a:gd name="connsiteX352" fmla="*/ 126683 w 2889885"/>
                    <a:gd name="connsiteY352" fmla="*/ 115253 h 1522094"/>
                    <a:gd name="connsiteX353" fmla="*/ 124778 w 2889885"/>
                    <a:gd name="connsiteY353" fmla="*/ 115253 h 1522094"/>
                    <a:gd name="connsiteX354" fmla="*/ 124778 w 2889885"/>
                    <a:gd name="connsiteY354" fmla="*/ 115253 h 1522094"/>
                    <a:gd name="connsiteX355" fmla="*/ 124778 w 2889885"/>
                    <a:gd name="connsiteY355" fmla="*/ 115253 h 1522094"/>
                    <a:gd name="connsiteX356" fmla="*/ 112395 w 2889885"/>
                    <a:gd name="connsiteY356" fmla="*/ 115253 h 1522094"/>
                    <a:gd name="connsiteX357" fmla="*/ 109538 w 2889885"/>
                    <a:gd name="connsiteY357" fmla="*/ 114300 h 1522094"/>
                    <a:gd name="connsiteX358" fmla="*/ 108585 w 2889885"/>
                    <a:gd name="connsiteY358" fmla="*/ 115253 h 1522094"/>
                    <a:gd name="connsiteX359" fmla="*/ 108585 w 2889885"/>
                    <a:gd name="connsiteY359" fmla="*/ 115253 h 1522094"/>
                    <a:gd name="connsiteX360" fmla="*/ 110490 w 2889885"/>
                    <a:gd name="connsiteY360" fmla="*/ 115253 h 1522094"/>
                    <a:gd name="connsiteX361" fmla="*/ 109538 w 2889885"/>
                    <a:gd name="connsiteY361" fmla="*/ 116205 h 1522094"/>
                    <a:gd name="connsiteX362" fmla="*/ 121920 w 2889885"/>
                    <a:gd name="connsiteY362" fmla="*/ 116205 h 1522094"/>
                    <a:gd name="connsiteX363" fmla="*/ 120015 w 2889885"/>
                    <a:gd name="connsiteY363" fmla="*/ 117158 h 1522094"/>
                    <a:gd name="connsiteX364" fmla="*/ 81915 w 2889885"/>
                    <a:gd name="connsiteY364" fmla="*/ 117158 h 1522094"/>
                    <a:gd name="connsiteX365" fmla="*/ 71438 w 2889885"/>
                    <a:gd name="connsiteY365" fmla="*/ 118110 h 1522094"/>
                    <a:gd name="connsiteX366" fmla="*/ 58103 w 2889885"/>
                    <a:gd name="connsiteY366" fmla="*/ 119062 h 1522094"/>
                    <a:gd name="connsiteX367" fmla="*/ 55245 w 2889885"/>
                    <a:gd name="connsiteY367" fmla="*/ 119062 h 1522094"/>
                    <a:gd name="connsiteX368" fmla="*/ 54293 w 2889885"/>
                    <a:gd name="connsiteY368" fmla="*/ 119062 h 1522094"/>
                    <a:gd name="connsiteX369" fmla="*/ 54293 w 2889885"/>
                    <a:gd name="connsiteY369" fmla="*/ 119062 h 1522094"/>
                    <a:gd name="connsiteX370" fmla="*/ 57150 w 2889885"/>
                    <a:gd name="connsiteY370" fmla="*/ 118110 h 1522094"/>
                    <a:gd name="connsiteX371" fmla="*/ 55245 w 2889885"/>
                    <a:gd name="connsiteY371" fmla="*/ 117158 h 1522094"/>
                    <a:gd name="connsiteX372" fmla="*/ 52388 w 2889885"/>
                    <a:gd name="connsiteY372" fmla="*/ 117158 h 1522094"/>
                    <a:gd name="connsiteX373" fmla="*/ 38100 w 2889885"/>
                    <a:gd name="connsiteY373" fmla="*/ 117158 h 1522094"/>
                    <a:gd name="connsiteX374" fmla="*/ 52388 w 2889885"/>
                    <a:gd name="connsiteY374" fmla="*/ 119062 h 1522094"/>
                    <a:gd name="connsiteX375" fmla="*/ 53340 w 2889885"/>
                    <a:gd name="connsiteY375" fmla="*/ 119062 h 1522094"/>
                    <a:gd name="connsiteX376" fmla="*/ 53340 w 2889885"/>
                    <a:gd name="connsiteY376" fmla="*/ 119062 h 1522094"/>
                    <a:gd name="connsiteX377" fmla="*/ 54293 w 2889885"/>
                    <a:gd name="connsiteY377" fmla="*/ 119062 h 1522094"/>
                    <a:gd name="connsiteX378" fmla="*/ 55245 w 2889885"/>
                    <a:gd name="connsiteY378" fmla="*/ 119062 h 1522094"/>
                    <a:gd name="connsiteX379" fmla="*/ 56198 w 2889885"/>
                    <a:gd name="connsiteY379" fmla="*/ 119062 h 1522094"/>
                    <a:gd name="connsiteX380" fmla="*/ 54293 w 2889885"/>
                    <a:gd name="connsiteY380" fmla="*/ 120015 h 1522094"/>
                    <a:gd name="connsiteX381" fmla="*/ 53340 w 2889885"/>
                    <a:gd name="connsiteY381" fmla="*/ 120015 h 1522094"/>
                    <a:gd name="connsiteX382" fmla="*/ 16193 w 2889885"/>
                    <a:gd name="connsiteY382" fmla="*/ 118110 h 1522094"/>
                    <a:gd name="connsiteX383" fmla="*/ 17145 w 2889885"/>
                    <a:gd name="connsiteY383" fmla="*/ 135255 h 1522094"/>
                    <a:gd name="connsiteX384" fmla="*/ 11430 w 2889885"/>
                    <a:gd name="connsiteY384" fmla="*/ 135255 h 1522094"/>
                    <a:gd name="connsiteX385" fmla="*/ 11430 w 2889885"/>
                    <a:gd name="connsiteY385" fmla="*/ 135255 h 1522094"/>
                    <a:gd name="connsiteX386" fmla="*/ 11430 w 2889885"/>
                    <a:gd name="connsiteY386" fmla="*/ 125730 h 1522094"/>
                    <a:gd name="connsiteX387" fmla="*/ 8573 w 2889885"/>
                    <a:gd name="connsiteY387" fmla="*/ 111443 h 1522094"/>
                    <a:gd name="connsiteX388" fmla="*/ 18098 w 2889885"/>
                    <a:gd name="connsiteY388" fmla="*/ 110490 h 1522094"/>
                    <a:gd name="connsiteX389" fmla="*/ 6668 w 2889885"/>
                    <a:gd name="connsiteY389" fmla="*/ 110490 h 1522094"/>
                    <a:gd name="connsiteX390" fmla="*/ 8573 w 2889885"/>
                    <a:gd name="connsiteY390" fmla="*/ 131445 h 1522094"/>
                    <a:gd name="connsiteX391" fmla="*/ 8573 w 2889885"/>
                    <a:gd name="connsiteY391" fmla="*/ 136208 h 1522094"/>
                    <a:gd name="connsiteX392" fmla="*/ 0 w 2889885"/>
                    <a:gd name="connsiteY392" fmla="*/ 136208 h 1522094"/>
                    <a:gd name="connsiteX393" fmla="*/ 953 w 2889885"/>
                    <a:gd name="connsiteY393" fmla="*/ 148590 h 1522094"/>
                    <a:gd name="connsiteX394" fmla="*/ 1905 w 2889885"/>
                    <a:gd name="connsiteY394" fmla="*/ 156210 h 1522094"/>
                    <a:gd name="connsiteX395" fmla="*/ 2858 w 2889885"/>
                    <a:gd name="connsiteY395" fmla="*/ 160972 h 1522094"/>
                    <a:gd name="connsiteX396" fmla="*/ 3810 w 2889885"/>
                    <a:gd name="connsiteY396" fmla="*/ 163830 h 1522094"/>
                    <a:gd name="connsiteX397" fmla="*/ 4763 w 2889885"/>
                    <a:gd name="connsiteY397" fmla="*/ 165735 h 1522094"/>
                    <a:gd name="connsiteX398" fmla="*/ 4763 w 2889885"/>
                    <a:gd name="connsiteY398" fmla="*/ 166688 h 1522094"/>
                    <a:gd name="connsiteX399" fmla="*/ 4763 w 2889885"/>
                    <a:gd name="connsiteY399" fmla="*/ 169545 h 1522094"/>
                    <a:gd name="connsiteX400" fmla="*/ 4763 w 2889885"/>
                    <a:gd name="connsiteY400" fmla="*/ 171450 h 1522094"/>
                    <a:gd name="connsiteX401" fmla="*/ 1905 w 2889885"/>
                    <a:gd name="connsiteY401" fmla="*/ 171450 h 1522094"/>
                    <a:gd name="connsiteX402" fmla="*/ 1905 w 2889885"/>
                    <a:gd name="connsiteY402" fmla="*/ 173355 h 1522094"/>
                    <a:gd name="connsiteX403" fmla="*/ 1905 w 2889885"/>
                    <a:gd name="connsiteY403" fmla="*/ 174308 h 1522094"/>
                    <a:gd name="connsiteX404" fmla="*/ 1905 w 2889885"/>
                    <a:gd name="connsiteY404" fmla="*/ 175260 h 1522094"/>
                    <a:gd name="connsiteX405" fmla="*/ 1905 w 2889885"/>
                    <a:gd name="connsiteY405" fmla="*/ 176213 h 1522094"/>
                    <a:gd name="connsiteX406" fmla="*/ 2858 w 2889885"/>
                    <a:gd name="connsiteY406" fmla="*/ 177165 h 1522094"/>
                    <a:gd name="connsiteX407" fmla="*/ 3810 w 2889885"/>
                    <a:gd name="connsiteY407" fmla="*/ 178118 h 1522094"/>
                    <a:gd name="connsiteX408" fmla="*/ 7620 w 2889885"/>
                    <a:gd name="connsiteY408" fmla="*/ 181928 h 1522094"/>
                    <a:gd name="connsiteX409" fmla="*/ 11430 w 2889885"/>
                    <a:gd name="connsiteY409" fmla="*/ 183833 h 1522094"/>
                    <a:gd name="connsiteX410" fmla="*/ 14288 w 2889885"/>
                    <a:gd name="connsiteY410" fmla="*/ 183833 h 1522094"/>
                    <a:gd name="connsiteX411" fmla="*/ 34290 w 2889885"/>
                    <a:gd name="connsiteY411" fmla="*/ 186690 h 1522094"/>
                    <a:gd name="connsiteX412" fmla="*/ 33338 w 2889885"/>
                    <a:gd name="connsiteY412" fmla="*/ 186690 h 1522094"/>
                    <a:gd name="connsiteX413" fmla="*/ 37148 w 2889885"/>
                    <a:gd name="connsiteY413" fmla="*/ 187643 h 1522094"/>
                    <a:gd name="connsiteX414" fmla="*/ 39053 w 2889885"/>
                    <a:gd name="connsiteY414" fmla="*/ 188595 h 1522094"/>
                    <a:gd name="connsiteX415" fmla="*/ 43815 w 2889885"/>
                    <a:gd name="connsiteY415" fmla="*/ 190500 h 1522094"/>
                    <a:gd name="connsiteX416" fmla="*/ 46673 w 2889885"/>
                    <a:gd name="connsiteY416" fmla="*/ 191453 h 1522094"/>
                    <a:gd name="connsiteX417" fmla="*/ 48578 w 2889885"/>
                    <a:gd name="connsiteY417" fmla="*/ 192405 h 1522094"/>
                    <a:gd name="connsiteX418" fmla="*/ 53340 w 2889885"/>
                    <a:gd name="connsiteY418" fmla="*/ 195263 h 1522094"/>
                    <a:gd name="connsiteX419" fmla="*/ 55245 w 2889885"/>
                    <a:gd name="connsiteY419" fmla="*/ 197168 h 1522094"/>
                    <a:gd name="connsiteX420" fmla="*/ 56198 w 2889885"/>
                    <a:gd name="connsiteY420" fmla="*/ 199072 h 1522094"/>
                    <a:gd name="connsiteX421" fmla="*/ 59055 w 2889885"/>
                    <a:gd name="connsiteY421" fmla="*/ 202883 h 1522094"/>
                    <a:gd name="connsiteX422" fmla="*/ 61913 w 2889885"/>
                    <a:gd name="connsiteY422" fmla="*/ 209550 h 1522094"/>
                    <a:gd name="connsiteX423" fmla="*/ 57150 w 2889885"/>
                    <a:gd name="connsiteY423" fmla="*/ 202883 h 1522094"/>
                    <a:gd name="connsiteX424" fmla="*/ 54293 w 2889885"/>
                    <a:gd name="connsiteY424" fmla="*/ 205740 h 1522094"/>
                    <a:gd name="connsiteX425" fmla="*/ 53340 w 2889885"/>
                    <a:gd name="connsiteY425" fmla="*/ 204788 h 1522094"/>
                    <a:gd name="connsiteX426" fmla="*/ 53340 w 2889885"/>
                    <a:gd name="connsiteY426" fmla="*/ 204788 h 1522094"/>
                    <a:gd name="connsiteX427" fmla="*/ 49530 w 2889885"/>
                    <a:gd name="connsiteY427" fmla="*/ 201930 h 1522094"/>
                    <a:gd name="connsiteX428" fmla="*/ 45720 w 2889885"/>
                    <a:gd name="connsiteY428" fmla="*/ 199072 h 1522094"/>
                    <a:gd name="connsiteX429" fmla="*/ 40958 w 2889885"/>
                    <a:gd name="connsiteY429" fmla="*/ 196215 h 1522094"/>
                    <a:gd name="connsiteX430" fmla="*/ 36195 w 2889885"/>
                    <a:gd name="connsiteY430" fmla="*/ 194310 h 1522094"/>
                    <a:gd name="connsiteX431" fmla="*/ 34290 w 2889885"/>
                    <a:gd name="connsiteY431" fmla="*/ 193358 h 1522094"/>
                    <a:gd name="connsiteX432" fmla="*/ 31433 w 2889885"/>
                    <a:gd name="connsiteY432" fmla="*/ 192405 h 1522094"/>
                    <a:gd name="connsiteX433" fmla="*/ 27623 w 2889885"/>
                    <a:gd name="connsiteY433" fmla="*/ 191453 h 1522094"/>
                    <a:gd name="connsiteX434" fmla="*/ 21908 w 2889885"/>
                    <a:gd name="connsiteY434" fmla="*/ 190500 h 1522094"/>
                    <a:gd name="connsiteX435" fmla="*/ 27623 w 2889885"/>
                    <a:gd name="connsiteY435" fmla="*/ 191453 h 1522094"/>
                    <a:gd name="connsiteX436" fmla="*/ 32385 w 2889885"/>
                    <a:gd name="connsiteY436" fmla="*/ 192405 h 1522094"/>
                    <a:gd name="connsiteX437" fmla="*/ 31433 w 2889885"/>
                    <a:gd name="connsiteY437" fmla="*/ 192405 h 1522094"/>
                    <a:gd name="connsiteX438" fmla="*/ 40005 w 2889885"/>
                    <a:gd name="connsiteY438" fmla="*/ 196215 h 1522094"/>
                    <a:gd name="connsiteX439" fmla="*/ 46673 w 2889885"/>
                    <a:gd name="connsiteY439" fmla="*/ 199072 h 1522094"/>
                    <a:gd name="connsiteX440" fmla="*/ 52388 w 2889885"/>
                    <a:gd name="connsiteY440" fmla="*/ 202883 h 1522094"/>
                    <a:gd name="connsiteX441" fmla="*/ 54293 w 2889885"/>
                    <a:gd name="connsiteY441" fmla="*/ 203835 h 1522094"/>
                    <a:gd name="connsiteX442" fmla="*/ 55245 w 2889885"/>
                    <a:gd name="connsiteY442" fmla="*/ 204788 h 1522094"/>
                    <a:gd name="connsiteX443" fmla="*/ 57150 w 2889885"/>
                    <a:gd name="connsiteY443" fmla="*/ 206693 h 1522094"/>
                    <a:gd name="connsiteX444" fmla="*/ 63818 w 2889885"/>
                    <a:gd name="connsiteY444" fmla="*/ 217170 h 1522094"/>
                    <a:gd name="connsiteX445" fmla="*/ 60008 w 2889885"/>
                    <a:gd name="connsiteY445" fmla="*/ 218122 h 1522094"/>
                    <a:gd name="connsiteX446" fmla="*/ 60960 w 2889885"/>
                    <a:gd name="connsiteY446" fmla="*/ 225743 h 1522094"/>
                    <a:gd name="connsiteX447" fmla="*/ 35243 w 2889885"/>
                    <a:gd name="connsiteY447" fmla="*/ 261938 h 1522094"/>
                    <a:gd name="connsiteX448" fmla="*/ 35243 w 2889885"/>
                    <a:gd name="connsiteY448" fmla="*/ 260985 h 1522094"/>
                    <a:gd name="connsiteX449" fmla="*/ 39053 w 2889885"/>
                    <a:gd name="connsiteY449" fmla="*/ 259080 h 1522094"/>
                    <a:gd name="connsiteX450" fmla="*/ 38100 w 2889885"/>
                    <a:gd name="connsiteY450" fmla="*/ 258128 h 1522094"/>
                    <a:gd name="connsiteX451" fmla="*/ 33338 w 2889885"/>
                    <a:gd name="connsiteY451" fmla="*/ 258128 h 1522094"/>
                    <a:gd name="connsiteX452" fmla="*/ 21908 w 2889885"/>
                    <a:gd name="connsiteY452" fmla="*/ 260033 h 1522094"/>
                    <a:gd name="connsiteX453" fmla="*/ 12383 w 2889885"/>
                    <a:gd name="connsiteY453" fmla="*/ 262890 h 1522094"/>
                    <a:gd name="connsiteX454" fmla="*/ 9525 w 2889885"/>
                    <a:gd name="connsiteY454" fmla="*/ 270510 h 1522094"/>
                    <a:gd name="connsiteX455" fmla="*/ 8573 w 2889885"/>
                    <a:gd name="connsiteY455" fmla="*/ 278130 h 1522094"/>
                    <a:gd name="connsiteX456" fmla="*/ 9525 w 2889885"/>
                    <a:gd name="connsiteY456" fmla="*/ 280035 h 1522094"/>
                    <a:gd name="connsiteX457" fmla="*/ 12383 w 2889885"/>
                    <a:gd name="connsiteY457" fmla="*/ 280035 h 1522094"/>
                    <a:gd name="connsiteX458" fmla="*/ 15240 w 2889885"/>
                    <a:gd name="connsiteY458" fmla="*/ 321945 h 1522094"/>
                    <a:gd name="connsiteX459" fmla="*/ 10478 w 2889885"/>
                    <a:gd name="connsiteY459" fmla="*/ 304800 h 1522094"/>
                    <a:gd name="connsiteX460" fmla="*/ 18098 w 2889885"/>
                    <a:gd name="connsiteY460" fmla="*/ 360998 h 1522094"/>
                    <a:gd name="connsiteX461" fmla="*/ 20955 w 2889885"/>
                    <a:gd name="connsiteY461" fmla="*/ 381953 h 1522094"/>
                    <a:gd name="connsiteX462" fmla="*/ 20955 w 2889885"/>
                    <a:gd name="connsiteY462" fmla="*/ 384810 h 1522094"/>
                    <a:gd name="connsiteX463" fmla="*/ 20955 w 2889885"/>
                    <a:gd name="connsiteY463" fmla="*/ 385763 h 1522094"/>
                    <a:gd name="connsiteX464" fmla="*/ 22860 w 2889885"/>
                    <a:gd name="connsiteY464" fmla="*/ 385763 h 1522094"/>
                    <a:gd name="connsiteX465" fmla="*/ 29528 w 2889885"/>
                    <a:gd name="connsiteY465" fmla="*/ 386715 h 1522094"/>
                    <a:gd name="connsiteX466" fmla="*/ 40958 w 2889885"/>
                    <a:gd name="connsiteY466" fmla="*/ 388620 h 1522094"/>
                    <a:gd name="connsiteX467" fmla="*/ 45720 w 2889885"/>
                    <a:gd name="connsiteY467" fmla="*/ 389573 h 1522094"/>
                    <a:gd name="connsiteX468" fmla="*/ 46673 w 2889885"/>
                    <a:gd name="connsiteY468" fmla="*/ 389573 h 1522094"/>
                    <a:gd name="connsiteX469" fmla="*/ 46673 w 2889885"/>
                    <a:gd name="connsiteY469" fmla="*/ 389573 h 1522094"/>
                    <a:gd name="connsiteX470" fmla="*/ 46673 w 2889885"/>
                    <a:gd name="connsiteY470" fmla="*/ 389573 h 1522094"/>
                    <a:gd name="connsiteX471" fmla="*/ 46673 w 2889885"/>
                    <a:gd name="connsiteY471" fmla="*/ 389573 h 1522094"/>
                    <a:gd name="connsiteX472" fmla="*/ 46673 w 2889885"/>
                    <a:gd name="connsiteY472" fmla="*/ 387668 h 1522094"/>
                    <a:gd name="connsiteX473" fmla="*/ 46673 w 2889885"/>
                    <a:gd name="connsiteY473" fmla="*/ 387668 h 1522094"/>
                    <a:gd name="connsiteX474" fmla="*/ 46673 w 2889885"/>
                    <a:gd name="connsiteY474" fmla="*/ 387668 h 1522094"/>
                    <a:gd name="connsiteX475" fmla="*/ 47625 w 2889885"/>
                    <a:gd name="connsiteY475" fmla="*/ 386715 h 1522094"/>
                    <a:gd name="connsiteX476" fmla="*/ 47625 w 2889885"/>
                    <a:gd name="connsiteY476" fmla="*/ 386715 h 1522094"/>
                    <a:gd name="connsiteX477" fmla="*/ 47625 w 2889885"/>
                    <a:gd name="connsiteY477" fmla="*/ 386715 h 1522094"/>
                    <a:gd name="connsiteX478" fmla="*/ 45720 w 2889885"/>
                    <a:gd name="connsiteY478" fmla="*/ 391478 h 1522094"/>
                    <a:gd name="connsiteX479" fmla="*/ 45720 w 2889885"/>
                    <a:gd name="connsiteY479" fmla="*/ 391478 h 1522094"/>
                    <a:gd name="connsiteX480" fmla="*/ 45720 w 2889885"/>
                    <a:gd name="connsiteY480" fmla="*/ 391478 h 1522094"/>
                    <a:gd name="connsiteX481" fmla="*/ 45720 w 2889885"/>
                    <a:gd name="connsiteY481" fmla="*/ 391478 h 1522094"/>
                    <a:gd name="connsiteX482" fmla="*/ 46673 w 2889885"/>
                    <a:gd name="connsiteY482" fmla="*/ 391478 h 1522094"/>
                    <a:gd name="connsiteX483" fmla="*/ 47625 w 2889885"/>
                    <a:gd name="connsiteY483" fmla="*/ 391478 h 1522094"/>
                    <a:gd name="connsiteX484" fmla="*/ 49530 w 2889885"/>
                    <a:gd name="connsiteY484" fmla="*/ 392430 h 1522094"/>
                    <a:gd name="connsiteX485" fmla="*/ 56198 w 2889885"/>
                    <a:gd name="connsiteY485" fmla="*/ 394335 h 1522094"/>
                    <a:gd name="connsiteX486" fmla="*/ 75248 w 2889885"/>
                    <a:gd name="connsiteY486" fmla="*/ 417195 h 1522094"/>
                    <a:gd name="connsiteX487" fmla="*/ 78105 w 2889885"/>
                    <a:gd name="connsiteY487" fmla="*/ 432435 h 1522094"/>
                    <a:gd name="connsiteX488" fmla="*/ 78105 w 2889885"/>
                    <a:gd name="connsiteY488" fmla="*/ 436245 h 1522094"/>
                    <a:gd name="connsiteX489" fmla="*/ 77153 w 2889885"/>
                    <a:gd name="connsiteY489" fmla="*/ 439103 h 1522094"/>
                    <a:gd name="connsiteX490" fmla="*/ 76200 w 2889885"/>
                    <a:gd name="connsiteY490" fmla="*/ 441960 h 1522094"/>
                    <a:gd name="connsiteX491" fmla="*/ 75248 w 2889885"/>
                    <a:gd name="connsiteY491" fmla="*/ 442913 h 1522094"/>
                    <a:gd name="connsiteX492" fmla="*/ 75248 w 2889885"/>
                    <a:gd name="connsiteY492" fmla="*/ 442913 h 1522094"/>
                    <a:gd name="connsiteX493" fmla="*/ 75248 w 2889885"/>
                    <a:gd name="connsiteY493" fmla="*/ 441960 h 1522094"/>
                    <a:gd name="connsiteX494" fmla="*/ 75248 w 2889885"/>
                    <a:gd name="connsiteY494" fmla="*/ 441008 h 1522094"/>
                    <a:gd name="connsiteX495" fmla="*/ 75248 w 2889885"/>
                    <a:gd name="connsiteY495" fmla="*/ 441008 h 1522094"/>
                    <a:gd name="connsiteX496" fmla="*/ 75248 w 2889885"/>
                    <a:gd name="connsiteY496" fmla="*/ 441008 h 1522094"/>
                    <a:gd name="connsiteX497" fmla="*/ 75248 w 2889885"/>
                    <a:gd name="connsiteY497" fmla="*/ 441008 h 1522094"/>
                    <a:gd name="connsiteX498" fmla="*/ 74295 w 2889885"/>
                    <a:gd name="connsiteY498" fmla="*/ 441960 h 1522094"/>
                    <a:gd name="connsiteX499" fmla="*/ 71438 w 2889885"/>
                    <a:gd name="connsiteY499" fmla="*/ 444818 h 1522094"/>
                    <a:gd name="connsiteX500" fmla="*/ 67628 w 2889885"/>
                    <a:gd name="connsiteY500" fmla="*/ 449580 h 1522094"/>
                    <a:gd name="connsiteX501" fmla="*/ 64770 w 2889885"/>
                    <a:gd name="connsiteY501" fmla="*/ 452438 h 1522094"/>
                    <a:gd name="connsiteX502" fmla="*/ 58103 w 2889885"/>
                    <a:gd name="connsiteY502" fmla="*/ 454343 h 1522094"/>
                    <a:gd name="connsiteX503" fmla="*/ 55245 w 2889885"/>
                    <a:gd name="connsiteY503" fmla="*/ 456248 h 1522094"/>
                    <a:gd name="connsiteX504" fmla="*/ 53340 w 2889885"/>
                    <a:gd name="connsiteY504" fmla="*/ 457200 h 1522094"/>
                    <a:gd name="connsiteX505" fmla="*/ 53340 w 2889885"/>
                    <a:gd name="connsiteY505" fmla="*/ 457200 h 1522094"/>
                    <a:gd name="connsiteX506" fmla="*/ 53340 w 2889885"/>
                    <a:gd name="connsiteY506" fmla="*/ 457200 h 1522094"/>
                    <a:gd name="connsiteX507" fmla="*/ 44768 w 2889885"/>
                    <a:gd name="connsiteY507" fmla="*/ 460058 h 1522094"/>
                    <a:gd name="connsiteX508" fmla="*/ 24765 w 2889885"/>
                    <a:gd name="connsiteY508" fmla="*/ 467678 h 1522094"/>
                    <a:gd name="connsiteX509" fmla="*/ 20003 w 2889885"/>
                    <a:gd name="connsiteY509" fmla="*/ 469583 h 1522094"/>
                    <a:gd name="connsiteX510" fmla="*/ 22860 w 2889885"/>
                    <a:gd name="connsiteY510" fmla="*/ 472440 h 1522094"/>
                    <a:gd name="connsiteX511" fmla="*/ 21908 w 2889885"/>
                    <a:gd name="connsiteY511" fmla="*/ 474345 h 1522094"/>
                    <a:gd name="connsiteX512" fmla="*/ 21908 w 2889885"/>
                    <a:gd name="connsiteY512" fmla="*/ 483870 h 1522094"/>
                    <a:gd name="connsiteX513" fmla="*/ 23813 w 2889885"/>
                    <a:gd name="connsiteY513" fmla="*/ 497205 h 1522094"/>
                    <a:gd name="connsiteX514" fmla="*/ 27623 w 2889885"/>
                    <a:gd name="connsiteY514" fmla="*/ 551498 h 1522094"/>
                    <a:gd name="connsiteX515" fmla="*/ 28575 w 2889885"/>
                    <a:gd name="connsiteY515" fmla="*/ 574358 h 1522094"/>
                    <a:gd name="connsiteX516" fmla="*/ 26670 w 2889885"/>
                    <a:gd name="connsiteY516" fmla="*/ 574358 h 1522094"/>
                    <a:gd name="connsiteX517" fmla="*/ 28575 w 2889885"/>
                    <a:gd name="connsiteY517" fmla="*/ 585788 h 1522094"/>
                    <a:gd name="connsiteX518" fmla="*/ 29528 w 2889885"/>
                    <a:gd name="connsiteY518" fmla="*/ 587693 h 1522094"/>
                    <a:gd name="connsiteX519" fmla="*/ 27623 w 2889885"/>
                    <a:gd name="connsiteY519" fmla="*/ 591503 h 1522094"/>
                    <a:gd name="connsiteX520" fmla="*/ 27623 w 2889885"/>
                    <a:gd name="connsiteY520" fmla="*/ 594360 h 1522094"/>
                    <a:gd name="connsiteX521" fmla="*/ 30480 w 2889885"/>
                    <a:gd name="connsiteY521" fmla="*/ 595313 h 1522094"/>
                    <a:gd name="connsiteX522" fmla="*/ 36195 w 2889885"/>
                    <a:gd name="connsiteY522" fmla="*/ 596265 h 1522094"/>
                    <a:gd name="connsiteX523" fmla="*/ 48578 w 2889885"/>
                    <a:gd name="connsiteY523" fmla="*/ 598170 h 1522094"/>
                    <a:gd name="connsiteX524" fmla="*/ 55245 w 2889885"/>
                    <a:gd name="connsiteY524" fmla="*/ 599123 h 1522094"/>
                    <a:gd name="connsiteX525" fmla="*/ 58103 w 2889885"/>
                    <a:gd name="connsiteY525" fmla="*/ 600075 h 1522094"/>
                    <a:gd name="connsiteX526" fmla="*/ 59055 w 2889885"/>
                    <a:gd name="connsiteY526" fmla="*/ 600075 h 1522094"/>
                    <a:gd name="connsiteX527" fmla="*/ 59055 w 2889885"/>
                    <a:gd name="connsiteY527" fmla="*/ 600075 h 1522094"/>
                    <a:gd name="connsiteX528" fmla="*/ 63818 w 2889885"/>
                    <a:gd name="connsiteY528" fmla="*/ 601980 h 1522094"/>
                    <a:gd name="connsiteX529" fmla="*/ 68580 w 2889885"/>
                    <a:gd name="connsiteY529" fmla="*/ 604838 h 1522094"/>
                    <a:gd name="connsiteX530" fmla="*/ 85725 w 2889885"/>
                    <a:gd name="connsiteY530" fmla="*/ 624840 h 1522094"/>
                    <a:gd name="connsiteX531" fmla="*/ 92393 w 2889885"/>
                    <a:gd name="connsiteY531" fmla="*/ 623888 h 1522094"/>
                    <a:gd name="connsiteX532" fmla="*/ 93345 w 2889885"/>
                    <a:gd name="connsiteY532" fmla="*/ 627698 h 1522094"/>
                    <a:gd name="connsiteX533" fmla="*/ 93345 w 2889885"/>
                    <a:gd name="connsiteY533" fmla="*/ 627698 h 1522094"/>
                    <a:gd name="connsiteX534" fmla="*/ 93345 w 2889885"/>
                    <a:gd name="connsiteY534" fmla="*/ 629603 h 1522094"/>
                    <a:gd name="connsiteX535" fmla="*/ 93345 w 2889885"/>
                    <a:gd name="connsiteY535" fmla="*/ 632460 h 1522094"/>
                    <a:gd name="connsiteX536" fmla="*/ 93345 w 2889885"/>
                    <a:gd name="connsiteY536" fmla="*/ 638175 h 1522094"/>
                    <a:gd name="connsiteX537" fmla="*/ 90488 w 2889885"/>
                    <a:gd name="connsiteY537" fmla="*/ 647700 h 1522094"/>
                    <a:gd name="connsiteX538" fmla="*/ 78105 w 2889885"/>
                    <a:gd name="connsiteY538" fmla="*/ 661988 h 1522094"/>
                    <a:gd name="connsiteX539" fmla="*/ 78105 w 2889885"/>
                    <a:gd name="connsiteY539" fmla="*/ 662940 h 1522094"/>
                    <a:gd name="connsiteX540" fmla="*/ 78105 w 2889885"/>
                    <a:gd name="connsiteY540" fmla="*/ 663893 h 1522094"/>
                    <a:gd name="connsiteX541" fmla="*/ 78105 w 2889885"/>
                    <a:gd name="connsiteY541" fmla="*/ 663893 h 1522094"/>
                    <a:gd name="connsiteX542" fmla="*/ 78105 w 2889885"/>
                    <a:gd name="connsiteY542" fmla="*/ 663893 h 1522094"/>
                    <a:gd name="connsiteX543" fmla="*/ 87630 w 2889885"/>
                    <a:gd name="connsiteY543" fmla="*/ 675323 h 1522094"/>
                    <a:gd name="connsiteX544" fmla="*/ 87630 w 2889885"/>
                    <a:gd name="connsiteY544" fmla="*/ 675323 h 1522094"/>
                    <a:gd name="connsiteX545" fmla="*/ 87630 w 2889885"/>
                    <a:gd name="connsiteY545" fmla="*/ 675323 h 1522094"/>
                    <a:gd name="connsiteX546" fmla="*/ 84773 w 2889885"/>
                    <a:gd name="connsiteY546" fmla="*/ 673418 h 1522094"/>
                    <a:gd name="connsiteX547" fmla="*/ 81915 w 2889885"/>
                    <a:gd name="connsiteY547" fmla="*/ 671513 h 1522094"/>
                    <a:gd name="connsiteX548" fmla="*/ 75248 w 2889885"/>
                    <a:gd name="connsiteY548" fmla="*/ 666750 h 1522094"/>
                    <a:gd name="connsiteX549" fmla="*/ 67628 w 2889885"/>
                    <a:gd name="connsiteY549" fmla="*/ 673418 h 1522094"/>
                    <a:gd name="connsiteX550" fmla="*/ 60960 w 2889885"/>
                    <a:gd name="connsiteY550" fmla="*/ 676275 h 1522094"/>
                    <a:gd name="connsiteX551" fmla="*/ 43815 w 2889885"/>
                    <a:gd name="connsiteY551" fmla="*/ 680085 h 1522094"/>
                    <a:gd name="connsiteX552" fmla="*/ 43815 w 2889885"/>
                    <a:gd name="connsiteY552" fmla="*/ 698183 h 1522094"/>
                    <a:gd name="connsiteX553" fmla="*/ 44768 w 2889885"/>
                    <a:gd name="connsiteY553" fmla="*/ 705803 h 1522094"/>
                    <a:gd name="connsiteX554" fmla="*/ 44768 w 2889885"/>
                    <a:gd name="connsiteY554" fmla="*/ 711518 h 1522094"/>
                    <a:gd name="connsiteX555" fmla="*/ 44768 w 2889885"/>
                    <a:gd name="connsiteY555" fmla="*/ 713423 h 1522094"/>
                    <a:gd name="connsiteX556" fmla="*/ 44768 w 2889885"/>
                    <a:gd name="connsiteY556" fmla="*/ 715328 h 1522094"/>
                    <a:gd name="connsiteX557" fmla="*/ 44768 w 2889885"/>
                    <a:gd name="connsiteY557" fmla="*/ 718185 h 1522094"/>
                    <a:gd name="connsiteX558" fmla="*/ 44768 w 2889885"/>
                    <a:gd name="connsiteY558" fmla="*/ 720090 h 1522094"/>
                    <a:gd name="connsiteX559" fmla="*/ 43815 w 2889885"/>
                    <a:gd name="connsiteY559" fmla="*/ 720090 h 1522094"/>
                    <a:gd name="connsiteX560" fmla="*/ 42863 w 2889885"/>
                    <a:gd name="connsiteY560" fmla="*/ 719138 h 1522094"/>
                    <a:gd name="connsiteX561" fmla="*/ 41910 w 2889885"/>
                    <a:gd name="connsiteY561" fmla="*/ 718185 h 1522094"/>
                    <a:gd name="connsiteX562" fmla="*/ 41910 w 2889885"/>
                    <a:gd name="connsiteY562" fmla="*/ 718185 h 1522094"/>
                    <a:gd name="connsiteX563" fmla="*/ 40005 w 2889885"/>
                    <a:gd name="connsiteY563" fmla="*/ 720090 h 1522094"/>
                    <a:gd name="connsiteX564" fmla="*/ 39053 w 2889885"/>
                    <a:gd name="connsiteY564" fmla="*/ 722948 h 1522094"/>
                    <a:gd name="connsiteX565" fmla="*/ 39053 w 2889885"/>
                    <a:gd name="connsiteY565" fmla="*/ 723900 h 1522094"/>
                    <a:gd name="connsiteX566" fmla="*/ 39053 w 2889885"/>
                    <a:gd name="connsiteY566" fmla="*/ 725805 h 1522094"/>
                    <a:gd name="connsiteX567" fmla="*/ 41910 w 2889885"/>
                    <a:gd name="connsiteY567" fmla="*/ 741045 h 1522094"/>
                    <a:gd name="connsiteX568" fmla="*/ 40005 w 2889885"/>
                    <a:gd name="connsiteY568" fmla="*/ 756285 h 1522094"/>
                    <a:gd name="connsiteX569" fmla="*/ 37148 w 2889885"/>
                    <a:gd name="connsiteY569" fmla="*/ 745808 h 1522094"/>
                    <a:gd name="connsiteX570" fmla="*/ 29528 w 2889885"/>
                    <a:gd name="connsiteY570" fmla="*/ 728663 h 1522094"/>
                    <a:gd name="connsiteX571" fmla="*/ 35243 w 2889885"/>
                    <a:gd name="connsiteY571" fmla="*/ 749618 h 1522094"/>
                    <a:gd name="connsiteX572" fmla="*/ 37148 w 2889885"/>
                    <a:gd name="connsiteY572" fmla="*/ 770573 h 1522094"/>
                    <a:gd name="connsiteX573" fmla="*/ 38100 w 2889885"/>
                    <a:gd name="connsiteY573" fmla="*/ 777240 h 1522094"/>
                    <a:gd name="connsiteX574" fmla="*/ 39053 w 2889885"/>
                    <a:gd name="connsiteY574" fmla="*/ 784860 h 1522094"/>
                    <a:gd name="connsiteX575" fmla="*/ 40958 w 2889885"/>
                    <a:gd name="connsiteY575" fmla="*/ 791528 h 1522094"/>
                    <a:gd name="connsiteX576" fmla="*/ 42863 w 2889885"/>
                    <a:gd name="connsiteY576" fmla="*/ 796290 h 1522094"/>
                    <a:gd name="connsiteX577" fmla="*/ 55245 w 2889885"/>
                    <a:gd name="connsiteY577" fmla="*/ 797243 h 1522094"/>
                    <a:gd name="connsiteX578" fmla="*/ 65723 w 2889885"/>
                    <a:gd name="connsiteY578" fmla="*/ 800100 h 1522094"/>
                    <a:gd name="connsiteX579" fmla="*/ 70485 w 2889885"/>
                    <a:gd name="connsiteY579" fmla="*/ 802005 h 1522094"/>
                    <a:gd name="connsiteX580" fmla="*/ 77153 w 2889885"/>
                    <a:gd name="connsiteY580" fmla="*/ 805815 h 1522094"/>
                    <a:gd name="connsiteX581" fmla="*/ 81915 w 2889885"/>
                    <a:gd name="connsiteY581" fmla="*/ 809625 h 1522094"/>
                    <a:gd name="connsiteX582" fmla="*/ 84773 w 2889885"/>
                    <a:gd name="connsiteY582" fmla="*/ 812483 h 1522094"/>
                    <a:gd name="connsiteX583" fmla="*/ 86678 w 2889885"/>
                    <a:gd name="connsiteY583" fmla="*/ 814388 h 1522094"/>
                    <a:gd name="connsiteX584" fmla="*/ 87630 w 2889885"/>
                    <a:gd name="connsiteY584" fmla="*/ 819150 h 1522094"/>
                    <a:gd name="connsiteX585" fmla="*/ 88583 w 2889885"/>
                    <a:gd name="connsiteY585" fmla="*/ 822008 h 1522094"/>
                    <a:gd name="connsiteX586" fmla="*/ 90488 w 2889885"/>
                    <a:gd name="connsiteY586" fmla="*/ 823913 h 1522094"/>
                    <a:gd name="connsiteX587" fmla="*/ 94298 w 2889885"/>
                    <a:gd name="connsiteY587" fmla="*/ 826770 h 1522094"/>
                    <a:gd name="connsiteX588" fmla="*/ 97155 w 2889885"/>
                    <a:gd name="connsiteY588" fmla="*/ 833438 h 1522094"/>
                    <a:gd name="connsiteX589" fmla="*/ 97155 w 2889885"/>
                    <a:gd name="connsiteY589" fmla="*/ 833438 h 1522094"/>
                    <a:gd name="connsiteX590" fmla="*/ 97155 w 2889885"/>
                    <a:gd name="connsiteY590" fmla="*/ 833438 h 1522094"/>
                    <a:gd name="connsiteX591" fmla="*/ 97155 w 2889885"/>
                    <a:gd name="connsiteY591" fmla="*/ 837248 h 1522094"/>
                    <a:gd name="connsiteX592" fmla="*/ 97155 w 2889885"/>
                    <a:gd name="connsiteY592" fmla="*/ 840105 h 1522094"/>
                    <a:gd name="connsiteX593" fmla="*/ 97155 w 2889885"/>
                    <a:gd name="connsiteY593" fmla="*/ 840105 h 1522094"/>
                    <a:gd name="connsiteX594" fmla="*/ 97155 w 2889885"/>
                    <a:gd name="connsiteY594" fmla="*/ 840105 h 1522094"/>
                    <a:gd name="connsiteX595" fmla="*/ 101918 w 2889885"/>
                    <a:gd name="connsiteY595" fmla="*/ 841058 h 1522094"/>
                    <a:gd name="connsiteX596" fmla="*/ 97155 w 2889885"/>
                    <a:gd name="connsiteY596" fmla="*/ 843915 h 1522094"/>
                    <a:gd name="connsiteX597" fmla="*/ 96203 w 2889885"/>
                    <a:gd name="connsiteY597" fmla="*/ 849630 h 1522094"/>
                    <a:gd name="connsiteX598" fmla="*/ 93345 w 2889885"/>
                    <a:gd name="connsiteY598" fmla="*/ 861060 h 1522094"/>
                    <a:gd name="connsiteX599" fmla="*/ 93345 w 2889885"/>
                    <a:gd name="connsiteY599" fmla="*/ 864870 h 1522094"/>
                    <a:gd name="connsiteX600" fmla="*/ 93345 w 2889885"/>
                    <a:gd name="connsiteY600" fmla="*/ 865823 h 1522094"/>
                    <a:gd name="connsiteX601" fmla="*/ 91440 w 2889885"/>
                    <a:gd name="connsiteY601" fmla="*/ 867728 h 1522094"/>
                    <a:gd name="connsiteX602" fmla="*/ 87630 w 2889885"/>
                    <a:gd name="connsiteY602" fmla="*/ 864870 h 1522094"/>
                    <a:gd name="connsiteX603" fmla="*/ 80963 w 2889885"/>
                    <a:gd name="connsiteY603" fmla="*/ 870585 h 1522094"/>
                    <a:gd name="connsiteX604" fmla="*/ 74295 w 2889885"/>
                    <a:gd name="connsiteY604" fmla="*/ 875348 h 1522094"/>
                    <a:gd name="connsiteX605" fmla="*/ 69533 w 2889885"/>
                    <a:gd name="connsiteY605" fmla="*/ 877253 h 1522094"/>
                    <a:gd name="connsiteX606" fmla="*/ 66675 w 2889885"/>
                    <a:gd name="connsiteY606" fmla="*/ 878205 h 1522094"/>
                    <a:gd name="connsiteX607" fmla="*/ 59055 w 2889885"/>
                    <a:gd name="connsiteY607" fmla="*/ 879158 h 1522094"/>
                    <a:gd name="connsiteX608" fmla="*/ 60960 w 2889885"/>
                    <a:gd name="connsiteY608" fmla="*/ 876300 h 1522094"/>
                    <a:gd name="connsiteX609" fmla="*/ 69533 w 2889885"/>
                    <a:gd name="connsiteY609" fmla="*/ 873443 h 1522094"/>
                    <a:gd name="connsiteX610" fmla="*/ 74295 w 2889885"/>
                    <a:gd name="connsiteY610" fmla="*/ 870585 h 1522094"/>
                    <a:gd name="connsiteX611" fmla="*/ 79058 w 2889885"/>
                    <a:gd name="connsiteY611" fmla="*/ 866775 h 1522094"/>
                    <a:gd name="connsiteX612" fmla="*/ 72390 w 2889885"/>
                    <a:gd name="connsiteY612" fmla="*/ 870585 h 1522094"/>
                    <a:gd name="connsiteX613" fmla="*/ 66675 w 2889885"/>
                    <a:gd name="connsiteY613" fmla="*/ 872490 h 1522094"/>
                    <a:gd name="connsiteX614" fmla="*/ 65723 w 2889885"/>
                    <a:gd name="connsiteY614" fmla="*/ 873443 h 1522094"/>
                    <a:gd name="connsiteX615" fmla="*/ 62865 w 2889885"/>
                    <a:gd name="connsiteY615" fmla="*/ 874395 h 1522094"/>
                    <a:gd name="connsiteX616" fmla="*/ 57150 w 2889885"/>
                    <a:gd name="connsiteY616" fmla="*/ 875348 h 1522094"/>
                    <a:gd name="connsiteX617" fmla="*/ 47625 w 2889885"/>
                    <a:gd name="connsiteY617" fmla="*/ 877253 h 1522094"/>
                    <a:gd name="connsiteX618" fmla="*/ 40958 w 2889885"/>
                    <a:gd name="connsiteY618" fmla="*/ 879158 h 1522094"/>
                    <a:gd name="connsiteX619" fmla="*/ 38100 w 2889885"/>
                    <a:gd name="connsiteY619" fmla="*/ 880110 h 1522094"/>
                    <a:gd name="connsiteX620" fmla="*/ 38100 w 2889885"/>
                    <a:gd name="connsiteY620" fmla="*/ 882015 h 1522094"/>
                    <a:gd name="connsiteX621" fmla="*/ 39053 w 2889885"/>
                    <a:gd name="connsiteY621" fmla="*/ 886778 h 1522094"/>
                    <a:gd name="connsiteX622" fmla="*/ 43815 w 2889885"/>
                    <a:gd name="connsiteY622" fmla="*/ 893445 h 1522094"/>
                    <a:gd name="connsiteX623" fmla="*/ 43815 w 2889885"/>
                    <a:gd name="connsiteY623" fmla="*/ 902970 h 1522094"/>
                    <a:gd name="connsiteX624" fmla="*/ 43815 w 2889885"/>
                    <a:gd name="connsiteY624" fmla="*/ 907733 h 1522094"/>
                    <a:gd name="connsiteX625" fmla="*/ 43815 w 2889885"/>
                    <a:gd name="connsiteY625" fmla="*/ 910590 h 1522094"/>
                    <a:gd name="connsiteX626" fmla="*/ 43815 w 2889885"/>
                    <a:gd name="connsiteY626" fmla="*/ 920115 h 1522094"/>
                    <a:gd name="connsiteX627" fmla="*/ 43815 w 2889885"/>
                    <a:gd name="connsiteY627" fmla="*/ 933450 h 1522094"/>
                    <a:gd name="connsiteX628" fmla="*/ 42863 w 2889885"/>
                    <a:gd name="connsiteY628" fmla="*/ 943928 h 1522094"/>
                    <a:gd name="connsiteX629" fmla="*/ 39053 w 2889885"/>
                    <a:gd name="connsiteY629" fmla="*/ 954405 h 1522094"/>
                    <a:gd name="connsiteX630" fmla="*/ 40958 w 2889885"/>
                    <a:gd name="connsiteY630" fmla="*/ 977265 h 1522094"/>
                    <a:gd name="connsiteX631" fmla="*/ 41910 w 2889885"/>
                    <a:gd name="connsiteY631" fmla="*/ 986790 h 1522094"/>
                    <a:gd name="connsiteX632" fmla="*/ 43815 w 2889885"/>
                    <a:gd name="connsiteY632" fmla="*/ 996315 h 1522094"/>
                    <a:gd name="connsiteX633" fmla="*/ 44768 w 2889885"/>
                    <a:gd name="connsiteY633" fmla="*/ 1001078 h 1522094"/>
                    <a:gd name="connsiteX634" fmla="*/ 44768 w 2889885"/>
                    <a:gd name="connsiteY634" fmla="*/ 1002030 h 1522094"/>
                    <a:gd name="connsiteX635" fmla="*/ 45720 w 2889885"/>
                    <a:gd name="connsiteY635" fmla="*/ 1002030 h 1522094"/>
                    <a:gd name="connsiteX636" fmla="*/ 48578 w 2889885"/>
                    <a:gd name="connsiteY636" fmla="*/ 1002983 h 1522094"/>
                    <a:gd name="connsiteX637" fmla="*/ 58103 w 2889885"/>
                    <a:gd name="connsiteY637" fmla="*/ 1005840 h 1522094"/>
                    <a:gd name="connsiteX638" fmla="*/ 67628 w 2889885"/>
                    <a:gd name="connsiteY638" fmla="*/ 1008698 h 1522094"/>
                    <a:gd name="connsiteX639" fmla="*/ 70485 w 2889885"/>
                    <a:gd name="connsiteY639" fmla="*/ 1009650 h 1522094"/>
                    <a:gd name="connsiteX640" fmla="*/ 75248 w 2889885"/>
                    <a:gd name="connsiteY640" fmla="*/ 1014413 h 1522094"/>
                    <a:gd name="connsiteX641" fmla="*/ 83820 w 2889885"/>
                    <a:gd name="connsiteY641" fmla="*/ 1015365 h 1522094"/>
                    <a:gd name="connsiteX642" fmla="*/ 90488 w 2889885"/>
                    <a:gd name="connsiteY642" fmla="*/ 1020128 h 1522094"/>
                    <a:gd name="connsiteX643" fmla="*/ 87630 w 2889885"/>
                    <a:gd name="connsiteY643" fmla="*/ 1019175 h 1522094"/>
                    <a:gd name="connsiteX644" fmla="*/ 78105 w 2889885"/>
                    <a:gd name="connsiteY644" fmla="*/ 1016318 h 1522094"/>
                    <a:gd name="connsiteX645" fmla="*/ 77153 w 2889885"/>
                    <a:gd name="connsiteY645" fmla="*/ 1015365 h 1522094"/>
                    <a:gd name="connsiteX646" fmla="*/ 79058 w 2889885"/>
                    <a:gd name="connsiteY646" fmla="*/ 1017270 h 1522094"/>
                    <a:gd name="connsiteX647" fmla="*/ 92393 w 2889885"/>
                    <a:gd name="connsiteY647" fmla="*/ 1026795 h 1522094"/>
                    <a:gd name="connsiteX648" fmla="*/ 96203 w 2889885"/>
                    <a:gd name="connsiteY648" fmla="*/ 1031558 h 1522094"/>
                    <a:gd name="connsiteX649" fmla="*/ 97155 w 2889885"/>
                    <a:gd name="connsiteY649" fmla="*/ 1034415 h 1522094"/>
                    <a:gd name="connsiteX650" fmla="*/ 99060 w 2889885"/>
                    <a:gd name="connsiteY650" fmla="*/ 1039178 h 1522094"/>
                    <a:gd name="connsiteX651" fmla="*/ 100965 w 2889885"/>
                    <a:gd name="connsiteY651" fmla="*/ 1048703 h 1522094"/>
                    <a:gd name="connsiteX652" fmla="*/ 94298 w 2889885"/>
                    <a:gd name="connsiteY652" fmla="*/ 1068705 h 1522094"/>
                    <a:gd name="connsiteX653" fmla="*/ 77153 w 2889885"/>
                    <a:gd name="connsiteY653" fmla="*/ 1082993 h 1522094"/>
                    <a:gd name="connsiteX654" fmla="*/ 71438 w 2889885"/>
                    <a:gd name="connsiteY654" fmla="*/ 1084898 h 1522094"/>
                    <a:gd name="connsiteX655" fmla="*/ 71438 w 2889885"/>
                    <a:gd name="connsiteY655" fmla="*/ 1084898 h 1522094"/>
                    <a:gd name="connsiteX656" fmla="*/ 74295 w 2889885"/>
                    <a:gd name="connsiteY656" fmla="*/ 1090613 h 1522094"/>
                    <a:gd name="connsiteX657" fmla="*/ 74295 w 2889885"/>
                    <a:gd name="connsiteY657" fmla="*/ 1090613 h 1522094"/>
                    <a:gd name="connsiteX658" fmla="*/ 74295 w 2889885"/>
                    <a:gd name="connsiteY658" fmla="*/ 1090613 h 1522094"/>
                    <a:gd name="connsiteX659" fmla="*/ 74295 w 2889885"/>
                    <a:gd name="connsiteY659" fmla="*/ 1090613 h 1522094"/>
                    <a:gd name="connsiteX660" fmla="*/ 74295 w 2889885"/>
                    <a:gd name="connsiteY660" fmla="*/ 1091565 h 1522094"/>
                    <a:gd name="connsiteX661" fmla="*/ 74295 w 2889885"/>
                    <a:gd name="connsiteY661" fmla="*/ 1091565 h 1522094"/>
                    <a:gd name="connsiteX662" fmla="*/ 74295 w 2889885"/>
                    <a:gd name="connsiteY662" fmla="*/ 1091565 h 1522094"/>
                    <a:gd name="connsiteX663" fmla="*/ 74295 w 2889885"/>
                    <a:gd name="connsiteY663" fmla="*/ 1091565 h 1522094"/>
                    <a:gd name="connsiteX664" fmla="*/ 71438 w 2889885"/>
                    <a:gd name="connsiteY664" fmla="*/ 1084898 h 1522094"/>
                    <a:gd name="connsiteX665" fmla="*/ 71438 w 2889885"/>
                    <a:gd name="connsiteY665" fmla="*/ 1084898 h 1522094"/>
                    <a:gd name="connsiteX666" fmla="*/ 69533 w 2889885"/>
                    <a:gd name="connsiteY666" fmla="*/ 1084898 h 1522094"/>
                    <a:gd name="connsiteX667" fmla="*/ 63818 w 2889885"/>
                    <a:gd name="connsiteY667" fmla="*/ 1085850 h 1522094"/>
                    <a:gd name="connsiteX668" fmla="*/ 51435 w 2889885"/>
                    <a:gd name="connsiteY668" fmla="*/ 1087755 h 1522094"/>
                    <a:gd name="connsiteX669" fmla="*/ 48578 w 2889885"/>
                    <a:gd name="connsiteY669" fmla="*/ 1088708 h 1522094"/>
                    <a:gd name="connsiteX670" fmla="*/ 47625 w 2889885"/>
                    <a:gd name="connsiteY670" fmla="*/ 1088708 h 1522094"/>
                    <a:gd name="connsiteX671" fmla="*/ 47625 w 2889885"/>
                    <a:gd name="connsiteY671" fmla="*/ 1089660 h 1522094"/>
                    <a:gd name="connsiteX672" fmla="*/ 47625 w 2889885"/>
                    <a:gd name="connsiteY672" fmla="*/ 1090613 h 1522094"/>
                    <a:gd name="connsiteX673" fmla="*/ 47625 w 2889885"/>
                    <a:gd name="connsiteY673" fmla="*/ 1096328 h 1522094"/>
                    <a:gd name="connsiteX674" fmla="*/ 48578 w 2889885"/>
                    <a:gd name="connsiteY674" fmla="*/ 1126808 h 1522094"/>
                    <a:gd name="connsiteX675" fmla="*/ 50483 w 2889885"/>
                    <a:gd name="connsiteY675" fmla="*/ 1148715 h 1522094"/>
                    <a:gd name="connsiteX676" fmla="*/ 49530 w 2889885"/>
                    <a:gd name="connsiteY676" fmla="*/ 1155383 h 1522094"/>
                    <a:gd name="connsiteX677" fmla="*/ 56198 w 2889885"/>
                    <a:gd name="connsiteY677" fmla="*/ 1147763 h 1522094"/>
                    <a:gd name="connsiteX678" fmla="*/ 57150 w 2889885"/>
                    <a:gd name="connsiteY678" fmla="*/ 1177290 h 1522094"/>
                    <a:gd name="connsiteX679" fmla="*/ 58103 w 2889885"/>
                    <a:gd name="connsiteY679" fmla="*/ 1202055 h 1522094"/>
                    <a:gd name="connsiteX680" fmla="*/ 61913 w 2889885"/>
                    <a:gd name="connsiteY680" fmla="*/ 1203008 h 1522094"/>
                    <a:gd name="connsiteX681" fmla="*/ 61913 w 2889885"/>
                    <a:gd name="connsiteY681" fmla="*/ 1203960 h 1522094"/>
                    <a:gd name="connsiteX682" fmla="*/ 57150 w 2889885"/>
                    <a:gd name="connsiteY682" fmla="*/ 1203008 h 1522094"/>
                    <a:gd name="connsiteX683" fmla="*/ 55245 w 2889885"/>
                    <a:gd name="connsiteY683" fmla="*/ 1190625 h 1522094"/>
                    <a:gd name="connsiteX684" fmla="*/ 54293 w 2889885"/>
                    <a:gd name="connsiteY684" fmla="*/ 1182053 h 1522094"/>
                    <a:gd name="connsiteX685" fmla="*/ 55245 w 2889885"/>
                    <a:gd name="connsiteY685" fmla="*/ 1192530 h 1522094"/>
                    <a:gd name="connsiteX686" fmla="*/ 56198 w 2889885"/>
                    <a:gd name="connsiteY686" fmla="*/ 1203960 h 1522094"/>
                    <a:gd name="connsiteX687" fmla="*/ 62865 w 2889885"/>
                    <a:gd name="connsiteY687" fmla="*/ 1204913 h 1522094"/>
                    <a:gd name="connsiteX688" fmla="*/ 62865 w 2889885"/>
                    <a:gd name="connsiteY688" fmla="*/ 1206818 h 1522094"/>
                    <a:gd name="connsiteX689" fmla="*/ 54293 w 2889885"/>
                    <a:gd name="connsiteY689" fmla="*/ 1204913 h 1522094"/>
                    <a:gd name="connsiteX690" fmla="*/ 53340 w 2889885"/>
                    <a:gd name="connsiteY690" fmla="*/ 1191578 h 1522094"/>
                    <a:gd name="connsiteX691" fmla="*/ 53340 w 2889885"/>
                    <a:gd name="connsiteY691" fmla="*/ 1180148 h 1522094"/>
                    <a:gd name="connsiteX692" fmla="*/ 51435 w 2889885"/>
                    <a:gd name="connsiteY692" fmla="*/ 1170623 h 1522094"/>
                    <a:gd name="connsiteX693" fmla="*/ 52388 w 2889885"/>
                    <a:gd name="connsiteY693" fmla="*/ 1184910 h 1522094"/>
                    <a:gd name="connsiteX694" fmla="*/ 53340 w 2889885"/>
                    <a:gd name="connsiteY694" fmla="*/ 1205865 h 1522094"/>
                    <a:gd name="connsiteX695" fmla="*/ 62865 w 2889885"/>
                    <a:gd name="connsiteY695" fmla="*/ 1207770 h 1522094"/>
                    <a:gd name="connsiteX696" fmla="*/ 62865 w 2889885"/>
                    <a:gd name="connsiteY696" fmla="*/ 1208723 h 1522094"/>
                    <a:gd name="connsiteX697" fmla="*/ 65723 w 2889885"/>
                    <a:gd name="connsiteY697" fmla="*/ 1209675 h 1522094"/>
                    <a:gd name="connsiteX698" fmla="*/ 65723 w 2889885"/>
                    <a:gd name="connsiteY698" fmla="*/ 1209675 h 1522094"/>
                    <a:gd name="connsiteX699" fmla="*/ 65723 w 2889885"/>
                    <a:gd name="connsiteY699" fmla="*/ 1209675 h 1522094"/>
                    <a:gd name="connsiteX700" fmla="*/ 65723 w 2889885"/>
                    <a:gd name="connsiteY700" fmla="*/ 1209675 h 1522094"/>
                    <a:gd name="connsiteX701" fmla="*/ 65723 w 2889885"/>
                    <a:gd name="connsiteY701" fmla="*/ 1209675 h 1522094"/>
                    <a:gd name="connsiteX702" fmla="*/ 65723 w 2889885"/>
                    <a:gd name="connsiteY702" fmla="*/ 1209675 h 1522094"/>
                    <a:gd name="connsiteX703" fmla="*/ 65723 w 2889885"/>
                    <a:gd name="connsiteY703" fmla="*/ 1210628 h 1522094"/>
                    <a:gd name="connsiteX704" fmla="*/ 65723 w 2889885"/>
                    <a:gd name="connsiteY704" fmla="*/ 1213485 h 1522094"/>
                    <a:gd name="connsiteX705" fmla="*/ 75248 w 2889885"/>
                    <a:gd name="connsiteY705" fmla="*/ 1215390 h 1522094"/>
                    <a:gd name="connsiteX706" fmla="*/ 84773 w 2889885"/>
                    <a:gd name="connsiteY706" fmla="*/ 1220153 h 1522094"/>
                    <a:gd name="connsiteX707" fmla="*/ 96203 w 2889885"/>
                    <a:gd name="connsiteY707" fmla="*/ 1233488 h 1522094"/>
                    <a:gd name="connsiteX708" fmla="*/ 100965 w 2889885"/>
                    <a:gd name="connsiteY708" fmla="*/ 1248728 h 1522094"/>
                    <a:gd name="connsiteX709" fmla="*/ 100965 w 2889885"/>
                    <a:gd name="connsiteY709" fmla="*/ 1252538 h 1522094"/>
                    <a:gd name="connsiteX710" fmla="*/ 100965 w 2889885"/>
                    <a:gd name="connsiteY710" fmla="*/ 1255395 h 1522094"/>
                    <a:gd name="connsiteX711" fmla="*/ 100965 w 2889885"/>
                    <a:gd name="connsiteY711" fmla="*/ 1256348 h 1522094"/>
                    <a:gd name="connsiteX712" fmla="*/ 100965 w 2889885"/>
                    <a:gd name="connsiteY712" fmla="*/ 1256348 h 1522094"/>
                    <a:gd name="connsiteX713" fmla="*/ 100965 w 2889885"/>
                    <a:gd name="connsiteY713" fmla="*/ 1256348 h 1522094"/>
                    <a:gd name="connsiteX714" fmla="*/ 100013 w 2889885"/>
                    <a:gd name="connsiteY714" fmla="*/ 1257300 h 1522094"/>
                    <a:gd name="connsiteX715" fmla="*/ 99060 w 2889885"/>
                    <a:gd name="connsiteY715" fmla="*/ 1259205 h 1522094"/>
                    <a:gd name="connsiteX716" fmla="*/ 99060 w 2889885"/>
                    <a:gd name="connsiteY716" fmla="*/ 1260158 h 1522094"/>
                    <a:gd name="connsiteX717" fmla="*/ 87630 w 2889885"/>
                    <a:gd name="connsiteY717" fmla="*/ 1277303 h 1522094"/>
                    <a:gd name="connsiteX718" fmla="*/ 76200 w 2889885"/>
                    <a:gd name="connsiteY718" fmla="*/ 1283970 h 1522094"/>
                    <a:gd name="connsiteX719" fmla="*/ 72390 w 2889885"/>
                    <a:gd name="connsiteY719" fmla="*/ 1284923 h 1522094"/>
                    <a:gd name="connsiteX720" fmla="*/ 70485 w 2889885"/>
                    <a:gd name="connsiteY720" fmla="*/ 1284923 h 1522094"/>
                    <a:gd name="connsiteX721" fmla="*/ 69533 w 2889885"/>
                    <a:gd name="connsiteY721" fmla="*/ 1284923 h 1522094"/>
                    <a:gd name="connsiteX722" fmla="*/ 69533 w 2889885"/>
                    <a:gd name="connsiteY722" fmla="*/ 1284923 h 1522094"/>
                    <a:gd name="connsiteX723" fmla="*/ 69533 w 2889885"/>
                    <a:gd name="connsiteY723" fmla="*/ 1284923 h 1522094"/>
                    <a:gd name="connsiteX724" fmla="*/ 68580 w 2889885"/>
                    <a:gd name="connsiteY724" fmla="*/ 1284923 h 1522094"/>
                    <a:gd name="connsiteX725" fmla="*/ 67628 w 2889885"/>
                    <a:gd name="connsiteY725" fmla="*/ 1284923 h 1522094"/>
                    <a:gd name="connsiteX726" fmla="*/ 46673 w 2889885"/>
                    <a:gd name="connsiteY726" fmla="*/ 1287780 h 1522094"/>
                    <a:gd name="connsiteX727" fmla="*/ 43815 w 2889885"/>
                    <a:gd name="connsiteY727" fmla="*/ 1288733 h 1522094"/>
                    <a:gd name="connsiteX728" fmla="*/ 42863 w 2889885"/>
                    <a:gd name="connsiteY728" fmla="*/ 1288733 h 1522094"/>
                    <a:gd name="connsiteX729" fmla="*/ 42863 w 2889885"/>
                    <a:gd name="connsiteY729" fmla="*/ 1289685 h 1522094"/>
                    <a:gd name="connsiteX730" fmla="*/ 42863 w 2889885"/>
                    <a:gd name="connsiteY730" fmla="*/ 1293495 h 1522094"/>
                    <a:gd name="connsiteX731" fmla="*/ 43815 w 2889885"/>
                    <a:gd name="connsiteY731" fmla="*/ 1297305 h 1522094"/>
                    <a:gd name="connsiteX732" fmla="*/ 44768 w 2889885"/>
                    <a:gd name="connsiteY732" fmla="*/ 1296353 h 1522094"/>
                    <a:gd name="connsiteX733" fmla="*/ 47625 w 2889885"/>
                    <a:gd name="connsiteY733" fmla="*/ 1307783 h 1522094"/>
                    <a:gd name="connsiteX734" fmla="*/ 47625 w 2889885"/>
                    <a:gd name="connsiteY734" fmla="*/ 1313498 h 1522094"/>
                    <a:gd name="connsiteX735" fmla="*/ 47625 w 2889885"/>
                    <a:gd name="connsiteY735" fmla="*/ 1317308 h 1522094"/>
                    <a:gd name="connsiteX736" fmla="*/ 47625 w 2889885"/>
                    <a:gd name="connsiteY736" fmla="*/ 1324928 h 1522094"/>
                    <a:gd name="connsiteX737" fmla="*/ 47625 w 2889885"/>
                    <a:gd name="connsiteY737" fmla="*/ 1339215 h 1522094"/>
                    <a:gd name="connsiteX738" fmla="*/ 47625 w 2889885"/>
                    <a:gd name="connsiteY738" fmla="*/ 1362075 h 1522094"/>
                    <a:gd name="connsiteX739" fmla="*/ 47625 w 2889885"/>
                    <a:gd name="connsiteY739" fmla="*/ 1380173 h 1522094"/>
                    <a:gd name="connsiteX740" fmla="*/ 47625 w 2889885"/>
                    <a:gd name="connsiteY740" fmla="*/ 1387793 h 1522094"/>
                    <a:gd name="connsiteX741" fmla="*/ 47625 w 2889885"/>
                    <a:gd name="connsiteY741" fmla="*/ 1398270 h 1522094"/>
                    <a:gd name="connsiteX742" fmla="*/ 48578 w 2889885"/>
                    <a:gd name="connsiteY742" fmla="*/ 1407795 h 1522094"/>
                    <a:gd name="connsiteX743" fmla="*/ 58103 w 2889885"/>
                    <a:gd name="connsiteY743" fmla="*/ 1411605 h 1522094"/>
                    <a:gd name="connsiteX744" fmla="*/ 67628 w 2889885"/>
                    <a:gd name="connsiteY744" fmla="*/ 1414463 h 1522094"/>
                    <a:gd name="connsiteX745" fmla="*/ 68580 w 2889885"/>
                    <a:gd name="connsiteY745" fmla="*/ 1414463 h 1522094"/>
                    <a:gd name="connsiteX746" fmla="*/ 70485 w 2889885"/>
                    <a:gd name="connsiteY746" fmla="*/ 1414463 h 1522094"/>
                    <a:gd name="connsiteX747" fmla="*/ 70485 w 2889885"/>
                    <a:gd name="connsiteY747" fmla="*/ 1414463 h 1522094"/>
                    <a:gd name="connsiteX748" fmla="*/ 71438 w 2889885"/>
                    <a:gd name="connsiteY748" fmla="*/ 1414463 h 1522094"/>
                    <a:gd name="connsiteX749" fmla="*/ 74295 w 2889885"/>
                    <a:gd name="connsiteY749" fmla="*/ 1415415 h 1522094"/>
                    <a:gd name="connsiteX750" fmla="*/ 81915 w 2889885"/>
                    <a:gd name="connsiteY750" fmla="*/ 1420178 h 1522094"/>
                    <a:gd name="connsiteX751" fmla="*/ 80010 w 2889885"/>
                    <a:gd name="connsiteY751" fmla="*/ 1422083 h 1522094"/>
                    <a:gd name="connsiteX752" fmla="*/ 98108 w 2889885"/>
                    <a:gd name="connsiteY752" fmla="*/ 1450658 h 1522094"/>
                    <a:gd name="connsiteX753" fmla="*/ 96203 w 2889885"/>
                    <a:gd name="connsiteY753" fmla="*/ 1473518 h 1522094"/>
                    <a:gd name="connsiteX754" fmla="*/ 83820 w 2889885"/>
                    <a:gd name="connsiteY754" fmla="*/ 1486853 h 1522094"/>
                    <a:gd name="connsiteX755" fmla="*/ 78105 w 2889885"/>
                    <a:gd name="connsiteY755" fmla="*/ 1489710 h 1522094"/>
                    <a:gd name="connsiteX756" fmla="*/ 75248 w 2889885"/>
                    <a:gd name="connsiteY756" fmla="*/ 1490663 h 1522094"/>
                    <a:gd name="connsiteX757" fmla="*/ 70485 w 2889885"/>
                    <a:gd name="connsiteY757" fmla="*/ 1491615 h 1522094"/>
                    <a:gd name="connsiteX758" fmla="*/ 66675 w 2889885"/>
                    <a:gd name="connsiteY758" fmla="*/ 1492568 h 1522094"/>
                    <a:gd name="connsiteX759" fmla="*/ 62865 w 2889885"/>
                    <a:gd name="connsiteY759" fmla="*/ 1493520 h 1522094"/>
                    <a:gd name="connsiteX760" fmla="*/ 53340 w 2889885"/>
                    <a:gd name="connsiteY760" fmla="*/ 1495425 h 1522094"/>
                    <a:gd name="connsiteX761" fmla="*/ 46673 w 2889885"/>
                    <a:gd name="connsiteY761" fmla="*/ 1496378 h 1522094"/>
                    <a:gd name="connsiteX762" fmla="*/ 46673 w 2889885"/>
                    <a:gd name="connsiteY762" fmla="*/ 1502093 h 1522094"/>
                    <a:gd name="connsiteX763" fmla="*/ 46673 w 2889885"/>
                    <a:gd name="connsiteY763" fmla="*/ 1508760 h 1522094"/>
                    <a:gd name="connsiteX764" fmla="*/ 46673 w 2889885"/>
                    <a:gd name="connsiteY764" fmla="*/ 1512570 h 1522094"/>
                    <a:gd name="connsiteX765" fmla="*/ 47625 w 2889885"/>
                    <a:gd name="connsiteY765" fmla="*/ 1515428 h 1522094"/>
                    <a:gd name="connsiteX766" fmla="*/ 47625 w 2889885"/>
                    <a:gd name="connsiteY766" fmla="*/ 1515428 h 1522094"/>
                    <a:gd name="connsiteX767" fmla="*/ 46673 w 2889885"/>
                    <a:gd name="connsiteY767" fmla="*/ 1515428 h 1522094"/>
                    <a:gd name="connsiteX768" fmla="*/ 45720 w 2889885"/>
                    <a:gd name="connsiteY768" fmla="*/ 1512570 h 1522094"/>
                    <a:gd name="connsiteX769" fmla="*/ 44768 w 2889885"/>
                    <a:gd name="connsiteY769" fmla="*/ 1508760 h 1522094"/>
                    <a:gd name="connsiteX770" fmla="*/ 43815 w 2889885"/>
                    <a:gd name="connsiteY770" fmla="*/ 1501140 h 1522094"/>
                    <a:gd name="connsiteX771" fmla="*/ 42863 w 2889885"/>
                    <a:gd name="connsiteY771" fmla="*/ 1495425 h 1522094"/>
                    <a:gd name="connsiteX772" fmla="*/ 53340 w 2889885"/>
                    <a:gd name="connsiteY772" fmla="*/ 1491615 h 1522094"/>
                    <a:gd name="connsiteX773" fmla="*/ 61913 w 2889885"/>
                    <a:gd name="connsiteY773" fmla="*/ 1488758 h 1522094"/>
                    <a:gd name="connsiteX774" fmla="*/ 53340 w 2889885"/>
                    <a:gd name="connsiteY774" fmla="*/ 1490663 h 1522094"/>
                    <a:gd name="connsiteX775" fmla="*/ 41910 w 2889885"/>
                    <a:gd name="connsiteY775" fmla="*/ 1492568 h 1522094"/>
                    <a:gd name="connsiteX776" fmla="*/ 41910 w 2889885"/>
                    <a:gd name="connsiteY776" fmla="*/ 1502093 h 1522094"/>
                    <a:gd name="connsiteX777" fmla="*/ 41910 w 2889885"/>
                    <a:gd name="connsiteY777" fmla="*/ 1508760 h 1522094"/>
                    <a:gd name="connsiteX778" fmla="*/ 42863 w 2889885"/>
                    <a:gd name="connsiteY778" fmla="*/ 1517333 h 1522094"/>
                    <a:gd name="connsiteX779" fmla="*/ 42863 w 2889885"/>
                    <a:gd name="connsiteY779" fmla="*/ 1516380 h 1522094"/>
                    <a:gd name="connsiteX780" fmla="*/ 42863 w 2889885"/>
                    <a:gd name="connsiteY780" fmla="*/ 1517333 h 1522094"/>
                    <a:gd name="connsiteX781" fmla="*/ 42863 w 2889885"/>
                    <a:gd name="connsiteY781" fmla="*/ 1521143 h 1522094"/>
                    <a:gd name="connsiteX782" fmla="*/ 42863 w 2889885"/>
                    <a:gd name="connsiteY782" fmla="*/ 1522095 h 1522094"/>
                    <a:gd name="connsiteX783" fmla="*/ 127635 w 2889885"/>
                    <a:gd name="connsiteY783" fmla="*/ 1522095 h 1522094"/>
                    <a:gd name="connsiteX784" fmla="*/ 244793 w 2889885"/>
                    <a:gd name="connsiteY784" fmla="*/ 1522095 h 1522094"/>
                    <a:gd name="connsiteX785" fmla="*/ 264795 w 2889885"/>
                    <a:gd name="connsiteY785" fmla="*/ 1522095 h 1522094"/>
                    <a:gd name="connsiteX786" fmla="*/ 2876550 w 2889885"/>
                    <a:gd name="connsiteY786" fmla="*/ 1522095 h 1522094"/>
                    <a:gd name="connsiteX787" fmla="*/ 2876550 w 2889885"/>
                    <a:gd name="connsiteY787" fmla="*/ 1515428 h 1522094"/>
                    <a:gd name="connsiteX788" fmla="*/ 2876550 w 2889885"/>
                    <a:gd name="connsiteY788" fmla="*/ 1507808 h 1522094"/>
                    <a:gd name="connsiteX789" fmla="*/ 2880360 w 2889885"/>
                    <a:gd name="connsiteY789" fmla="*/ 1505903 h 1522094"/>
                    <a:gd name="connsiteX790" fmla="*/ 2881313 w 2889885"/>
                    <a:gd name="connsiteY790" fmla="*/ 1497330 h 1522094"/>
                    <a:gd name="connsiteX791" fmla="*/ 2884170 w 2889885"/>
                    <a:gd name="connsiteY791" fmla="*/ 1495425 h 1522094"/>
                    <a:gd name="connsiteX792" fmla="*/ 2884170 w 2889885"/>
                    <a:gd name="connsiteY792" fmla="*/ 1483995 h 1522094"/>
                    <a:gd name="connsiteX793" fmla="*/ 2884170 w 2889885"/>
                    <a:gd name="connsiteY793" fmla="*/ 1476375 h 1522094"/>
                    <a:gd name="connsiteX794" fmla="*/ 2885123 w 2889885"/>
                    <a:gd name="connsiteY794" fmla="*/ 1465898 h 1522094"/>
                    <a:gd name="connsiteX795" fmla="*/ 2889885 w 2889885"/>
                    <a:gd name="connsiteY795" fmla="*/ 1477328 h 1522094"/>
                    <a:gd name="connsiteX796" fmla="*/ 2883218 w 2889885"/>
                    <a:gd name="connsiteY796" fmla="*/ 1461135 h 1522094"/>
                    <a:gd name="connsiteX797" fmla="*/ 4763 w 2889885"/>
                    <a:gd name="connsiteY797" fmla="*/ 139065 h 1522094"/>
                    <a:gd name="connsiteX798" fmla="*/ 4763 w 2889885"/>
                    <a:gd name="connsiteY798" fmla="*/ 139065 h 1522094"/>
                    <a:gd name="connsiteX799" fmla="*/ 6668 w 2889885"/>
                    <a:gd name="connsiteY799" fmla="*/ 139065 h 1522094"/>
                    <a:gd name="connsiteX800" fmla="*/ 6668 w 2889885"/>
                    <a:gd name="connsiteY800" fmla="*/ 139065 h 1522094"/>
                    <a:gd name="connsiteX801" fmla="*/ 4763 w 2889885"/>
                    <a:gd name="connsiteY801" fmla="*/ 139065 h 1522094"/>
                    <a:gd name="connsiteX802" fmla="*/ 11430 w 2889885"/>
                    <a:gd name="connsiteY802" fmla="*/ 138113 h 1522094"/>
                    <a:gd name="connsiteX803" fmla="*/ 11430 w 2889885"/>
                    <a:gd name="connsiteY803" fmla="*/ 138113 h 1522094"/>
                    <a:gd name="connsiteX804" fmla="*/ 15240 w 2889885"/>
                    <a:gd name="connsiteY804" fmla="*/ 138113 h 1522094"/>
                    <a:gd name="connsiteX805" fmla="*/ 15240 w 2889885"/>
                    <a:gd name="connsiteY805" fmla="*/ 138113 h 1522094"/>
                    <a:gd name="connsiteX806" fmla="*/ 11430 w 2889885"/>
                    <a:gd name="connsiteY806" fmla="*/ 138113 h 1522094"/>
                    <a:gd name="connsiteX807" fmla="*/ 12383 w 2889885"/>
                    <a:gd name="connsiteY807" fmla="*/ 186690 h 1522094"/>
                    <a:gd name="connsiteX808" fmla="*/ 12383 w 2889885"/>
                    <a:gd name="connsiteY808" fmla="*/ 186690 h 1522094"/>
                    <a:gd name="connsiteX809" fmla="*/ 12383 w 2889885"/>
                    <a:gd name="connsiteY809" fmla="*/ 186690 h 1522094"/>
                    <a:gd name="connsiteX810" fmla="*/ 12383 w 2889885"/>
                    <a:gd name="connsiteY810" fmla="*/ 186690 h 1522094"/>
                    <a:gd name="connsiteX811" fmla="*/ 14288 w 2889885"/>
                    <a:gd name="connsiteY811" fmla="*/ 164783 h 1522094"/>
                    <a:gd name="connsiteX812" fmla="*/ 14288 w 2889885"/>
                    <a:gd name="connsiteY812" fmla="*/ 164783 h 1522094"/>
                    <a:gd name="connsiteX813" fmla="*/ 14288 w 2889885"/>
                    <a:gd name="connsiteY813" fmla="*/ 164783 h 1522094"/>
                    <a:gd name="connsiteX814" fmla="*/ 14288 w 2889885"/>
                    <a:gd name="connsiteY814" fmla="*/ 164783 h 1522094"/>
                    <a:gd name="connsiteX815" fmla="*/ 15240 w 2889885"/>
                    <a:gd name="connsiteY815" fmla="*/ 149543 h 1522094"/>
                    <a:gd name="connsiteX816" fmla="*/ 15240 w 2889885"/>
                    <a:gd name="connsiteY816" fmla="*/ 149543 h 1522094"/>
                    <a:gd name="connsiteX817" fmla="*/ 15240 w 2889885"/>
                    <a:gd name="connsiteY817" fmla="*/ 149543 h 1522094"/>
                    <a:gd name="connsiteX818" fmla="*/ 14288 w 2889885"/>
                    <a:gd name="connsiteY818" fmla="*/ 149543 h 1522094"/>
                    <a:gd name="connsiteX819" fmla="*/ 14288 w 2889885"/>
                    <a:gd name="connsiteY819" fmla="*/ 149543 h 1522094"/>
                    <a:gd name="connsiteX820" fmla="*/ 14288 w 2889885"/>
                    <a:gd name="connsiteY820" fmla="*/ 149543 h 1522094"/>
                    <a:gd name="connsiteX821" fmla="*/ 14288 w 2889885"/>
                    <a:gd name="connsiteY821" fmla="*/ 149543 h 1522094"/>
                    <a:gd name="connsiteX822" fmla="*/ 13335 w 2889885"/>
                    <a:gd name="connsiteY822" fmla="*/ 148590 h 1522094"/>
                    <a:gd name="connsiteX823" fmla="*/ 13335 w 2889885"/>
                    <a:gd name="connsiteY823" fmla="*/ 147638 h 1522094"/>
                    <a:gd name="connsiteX824" fmla="*/ 14288 w 2889885"/>
                    <a:gd name="connsiteY824" fmla="*/ 147638 h 1522094"/>
                    <a:gd name="connsiteX825" fmla="*/ 15240 w 2889885"/>
                    <a:gd name="connsiteY825" fmla="*/ 149543 h 1522094"/>
                    <a:gd name="connsiteX826" fmla="*/ 15240 w 2889885"/>
                    <a:gd name="connsiteY826" fmla="*/ 149543 h 1522094"/>
                    <a:gd name="connsiteX827" fmla="*/ 15240 w 2889885"/>
                    <a:gd name="connsiteY827" fmla="*/ 149543 h 1522094"/>
                    <a:gd name="connsiteX828" fmla="*/ 12383 w 2889885"/>
                    <a:gd name="connsiteY828" fmla="*/ 280988 h 1522094"/>
                    <a:gd name="connsiteX829" fmla="*/ 12383 w 2889885"/>
                    <a:gd name="connsiteY829" fmla="*/ 280988 h 1522094"/>
                    <a:gd name="connsiteX830" fmla="*/ 14288 w 2889885"/>
                    <a:gd name="connsiteY830" fmla="*/ 280988 h 1522094"/>
                    <a:gd name="connsiteX831" fmla="*/ 14288 w 2889885"/>
                    <a:gd name="connsiteY831" fmla="*/ 280988 h 1522094"/>
                    <a:gd name="connsiteX832" fmla="*/ 12383 w 2889885"/>
                    <a:gd name="connsiteY832" fmla="*/ 280988 h 1522094"/>
                    <a:gd name="connsiteX833" fmla="*/ 61913 w 2889885"/>
                    <a:gd name="connsiteY833" fmla="*/ 468630 h 1522094"/>
                    <a:gd name="connsiteX834" fmla="*/ 61913 w 2889885"/>
                    <a:gd name="connsiteY834" fmla="*/ 468630 h 1522094"/>
                    <a:gd name="connsiteX835" fmla="*/ 61913 w 2889885"/>
                    <a:gd name="connsiteY835" fmla="*/ 468630 h 1522094"/>
                    <a:gd name="connsiteX836" fmla="*/ 61913 w 2889885"/>
                    <a:gd name="connsiteY836" fmla="*/ 468630 h 1522094"/>
                    <a:gd name="connsiteX837" fmla="*/ 61913 w 2889885"/>
                    <a:gd name="connsiteY837" fmla="*/ 468630 h 1522094"/>
                    <a:gd name="connsiteX838" fmla="*/ 61913 w 2889885"/>
                    <a:gd name="connsiteY838" fmla="*/ 468630 h 1522094"/>
                    <a:gd name="connsiteX839" fmla="*/ 61913 w 2889885"/>
                    <a:gd name="connsiteY839" fmla="*/ 468630 h 1522094"/>
                    <a:gd name="connsiteX840" fmla="*/ 61913 w 2889885"/>
                    <a:gd name="connsiteY840" fmla="*/ 459105 h 1522094"/>
                    <a:gd name="connsiteX841" fmla="*/ 61913 w 2889885"/>
                    <a:gd name="connsiteY841" fmla="*/ 459105 h 1522094"/>
                    <a:gd name="connsiteX842" fmla="*/ 61913 w 2889885"/>
                    <a:gd name="connsiteY842" fmla="*/ 459105 h 1522094"/>
                    <a:gd name="connsiteX843" fmla="*/ 62865 w 2889885"/>
                    <a:gd name="connsiteY843" fmla="*/ 459105 h 1522094"/>
                    <a:gd name="connsiteX844" fmla="*/ 62865 w 2889885"/>
                    <a:gd name="connsiteY844" fmla="*/ 459105 h 1522094"/>
                    <a:gd name="connsiteX845" fmla="*/ 62865 w 2889885"/>
                    <a:gd name="connsiteY845" fmla="*/ 459105 h 1522094"/>
                    <a:gd name="connsiteX846" fmla="*/ 62865 w 2889885"/>
                    <a:gd name="connsiteY846" fmla="*/ 459105 h 1522094"/>
                    <a:gd name="connsiteX847" fmla="*/ 65723 w 2889885"/>
                    <a:gd name="connsiteY847" fmla="*/ 459105 h 1522094"/>
                    <a:gd name="connsiteX848" fmla="*/ 65723 w 2889885"/>
                    <a:gd name="connsiteY848" fmla="*/ 459105 h 1522094"/>
                    <a:gd name="connsiteX849" fmla="*/ 62865 w 2889885"/>
                    <a:gd name="connsiteY849" fmla="*/ 459105 h 1522094"/>
                    <a:gd name="connsiteX850" fmla="*/ 52388 w 2889885"/>
                    <a:gd name="connsiteY850" fmla="*/ 726758 h 1522094"/>
                    <a:gd name="connsiteX851" fmla="*/ 52388 w 2889885"/>
                    <a:gd name="connsiteY851" fmla="*/ 726758 h 1522094"/>
                    <a:gd name="connsiteX852" fmla="*/ 51435 w 2889885"/>
                    <a:gd name="connsiteY852" fmla="*/ 726758 h 1522094"/>
                    <a:gd name="connsiteX853" fmla="*/ 51435 w 2889885"/>
                    <a:gd name="connsiteY853" fmla="*/ 726758 h 1522094"/>
                    <a:gd name="connsiteX854" fmla="*/ 52388 w 2889885"/>
                    <a:gd name="connsiteY854" fmla="*/ 726758 h 1522094"/>
                    <a:gd name="connsiteX855" fmla="*/ 52388 w 2889885"/>
                    <a:gd name="connsiteY855" fmla="*/ 726758 h 1522094"/>
                    <a:gd name="connsiteX856" fmla="*/ 94298 w 2889885"/>
                    <a:gd name="connsiteY856" fmla="*/ 624840 h 1522094"/>
                    <a:gd name="connsiteX857" fmla="*/ 94298 w 2889885"/>
                    <a:gd name="connsiteY857" fmla="*/ 624840 h 1522094"/>
                    <a:gd name="connsiteX858" fmla="*/ 95250 w 2889885"/>
                    <a:gd name="connsiteY858" fmla="*/ 625793 h 1522094"/>
                    <a:gd name="connsiteX859" fmla="*/ 94298 w 2889885"/>
                    <a:gd name="connsiteY859" fmla="*/ 624840 h 1522094"/>
                    <a:gd name="connsiteX860" fmla="*/ 80963 w 2889885"/>
                    <a:gd name="connsiteY860" fmla="*/ 1002983 h 1522094"/>
                    <a:gd name="connsiteX861" fmla="*/ 80963 w 2889885"/>
                    <a:gd name="connsiteY861" fmla="*/ 1002983 h 1522094"/>
                    <a:gd name="connsiteX862" fmla="*/ 80963 w 2889885"/>
                    <a:gd name="connsiteY862" fmla="*/ 1002983 h 1522094"/>
                    <a:gd name="connsiteX863" fmla="*/ 80963 w 2889885"/>
                    <a:gd name="connsiteY863" fmla="*/ 1002983 h 1522094"/>
                    <a:gd name="connsiteX864" fmla="*/ 63818 w 2889885"/>
                    <a:gd name="connsiteY864" fmla="*/ 1210628 h 1522094"/>
                    <a:gd name="connsiteX865" fmla="*/ 63818 w 2889885"/>
                    <a:gd name="connsiteY865" fmla="*/ 1210628 h 1522094"/>
                    <a:gd name="connsiteX866" fmla="*/ 63818 w 2889885"/>
                    <a:gd name="connsiteY866" fmla="*/ 1210628 h 1522094"/>
                    <a:gd name="connsiteX867" fmla="*/ 63818 w 2889885"/>
                    <a:gd name="connsiteY867" fmla="*/ 1210628 h 1522094"/>
                    <a:gd name="connsiteX868" fmla="*/ 63818 w 2889885"/>
                    <a:gd name="connsiteY868" fmla="*/ 1210628 h 1522094"/>
                    <a:gd name="connsiteX869" fmla="*/ 63818 w 2889885"/>
                    <a:gd name="connsiteY869" fmla="*/ 1209675 h 1522094"/>
                    <a:gd name="connsiteX870" fmla="*/ 63818 w 2889885"/>
                    <a:gd name="connsiteY870" fmla="*/ 1209675 h 1522094"/>
                    <a:gd name="connsiteX871" fmla="*/ 63818 w 2889885"/>
                    <a:gd name="connsiteY871" fmla="*/ 1209675 h 1522094"/>
                    <a:gd name="connsiteX872" fmla="*/ 63818 w 2889885"/>
                    <a:gd name="connsiteY872" fmla="*/ 1209675 h 1522094"/>
                    <a:gd name="connsiteX873" fmla="*/ 63818 w 2889885"/>
                    <a:gd name="connsiteY873" fmla="*/ 1209675 h 1522094"/>
                    <a:gd name="connsiteX874" fmla="*/ 64770 w 2889885"/>
                    <a:gd name="connsiteY874" fmla="*/ 1210628 h 1522094"/>
                    <a:gd name="connsiteX875" fmla="*/ 64770 w 2889885"/>
                    <a:gd name="connsiteY875" fmla="*/ 1210628 h 1522094"/>
                    <a:gd name="connsiteX876" fmla="*/ 64770 w 2889885"/>
                    <a:gd name="connsiteY876" fmla="*/ 1210628 h 1522094"/>
                    <a:gd name="connsiteX877" fmla="*/ 64770 w 2889885"/>
                    <a:gd name="connsiteY877" fmla="*/ 1210628 h 1522094"/>
                    <a:gd name="connsiteX878" fmla="*/ 64770 w 2889885"/>
                    <a:gd name="connsiteY878" fmla="*/ 1210628 h 1522094"/>
                    <a:gd name="connsiteX879" fmla="*/ 64770 w 2889885"/>
                    <a:gd name="connsiteY879" fmla="*/ 1209675 h 1522094"/>
                    <a:gd name="connsiteX880" fmla="*/ 64770 w 2889885"/>
                    <a:gd name="connsiteY880" fmla="*/ 1209675 h 1522094"/>
                    <a:gd name="connsiteX881" fmla="*/ 64770 w 2889885"/>
                    <a:gd name="connsiteY881" fmla="*/ 1208723 h 1522094"/>
                    <a:gd name="connsiteX882" fmla="*/ 64770 w 2889885"/>
                    <a:gd name="connsiteY882" fmla="*/ 1208723 h 1522094"/>
                    <a:gd name="connsiteX883" fmla="*/ 64770 w 2889885"/>
                    <a:gd name="connsiteY883" fmla="*/ 1209675 h 1522094"/>
                    <a:gd name="connsiteX884" fmla="*/ 73343 w 2889885"/>
                    <a:gd name="connsiteY884" fmla="*/ 1299210 h 1522094"/>
                    <a:gd name="connsiteX885" fmla="*/ 73343 w 2889885"/>
                    <a:gd name="connsiteY885" fmla="*/ 1299210 h 1522094"/>
                    <a:gd name="connsiteX886" fmla="*/ 73343 w 2889885"/>
                    <a:gd name="connsiteY886" fmla="*/ 1299210 h 1522094"/>
                    <a:gd name="connsiteX887" fmla="*/ 73343 w 2889885"/>
                    <a:gd name="connsiteY887" fmla="*/ 1299210 h 1522094"/>
                    <a:gd name="connsiteX888" fmla="*/ 71438 w 2889885"/>
                    <a:gd name="connsiteY888" fmla="*/ 1299210 h 1522094"/>
                    <a:gd name="connsiteX889" fmla="*/ 71438 w 2889885"/>
                    <a:gd name="connsiteY889" fmla="*/ 1299210 h 1522094"/>
                    <a:gd name="connsiteX890" fmla="*/ 71438 w 2889885"/>
                    <a:gd name="connsiteY890" fmla="*/ 1299210 h 1522094"/>
                    <a:gd name="connsiteX891" fmla="*/ 71438 w 2889885"/>
                    <a:gd name="connsiteY891" fmla="*/ 1299210 h 1522094"/>
                    <a:gd name="connsiteX892" fmla="*/ 68580 w 2889885"/>
                    <a:gd name="connsiteY892" fmla="*/ 1290638 h 1522094"/>
                    <a:gd name="connsiteX893" fmla="*/ 73343 w 2889885"/>
                    <a:gd name="connsiteY893" fmla="*/ 1299210 h 1522094"/>
                    <a:gd name="connsiteX894" fmla="*/ 57150 w 2889885"/>
                    <a:gd name="connsiteY894" fmla="*/ 1521143 h 1522094"/>
                    <a:gd name="connsiteX895" fmla="*/ 57150 w 2889885"/>
                    <a:gd name="connsiteY895" fmla="*/ 1521143 h 1522094"/>
                    <a:gd name="connsiteX896" fmla="*/ 57150 w 2889885"/>
                    <a:gd name="connsiteY896" fmla="*/ 1521143 h 1522094"/>
                    <a:gd name="connsiteX897" fmla="*/ 57150 w 2889885"/>
                    <a:gd name="connsiteY897" fmla="*/ 1521143 h 1522094"/>
                    <a:gd name="connsiteX898" fmla="*/ 93345 w 2889885"/>
                    <a:gd name="connsiteY898" fmla="*/ 1009650 h 1522094"/>
                    <a:gd name="connsiteX899" fmla="*/ 92393 w 2889885"/>
                    <a:gd name="connsiteY899" fmla="*/ 1008698 h 1522094"/>
                    <a:gd name="connsiteX900" fmla="*/ 92393 w 2889885"/>
                    <a:gd name="connsiteY900" fmla="*/ 1008698 h 1522094"/>
                    <a:gd name="connsiteX901" fmla="*/ 92393 w 2889885"/>
                    <a:gd name="connsiteY901" fmla="*/ 1008698 h 1522094"/>
                    <a:gd name="connsiteX902" fmla="*/ 91440 w 2889885"/>
                    <a:gd name="connsiteY902" fmla="*/ 1007745 h 1522094"/>
                    <a:gd name="connsiteX903" fmla="*/ 91440 w 2889885"/>
                    <a:gd name="connsiteY903" fmla="*/ 1007745 h 1522094"/>
                    <a:gd name="connsiteX904" fmla="*/ 92393 w 2889885"/>
                    <a:gd name="connsiteY904" fmla="*/ 1007745 h 1522094"/>
                    <a:gd name="connsiteX905" fmla="*/ 96203 w 2889885"/>
                    <a:gd name="connsiteY905" fmla="*/ 1008698 h 1522094"/>
                    <a:gd name="connsiteX906" fmla="*/ 99060 w 2889885"/>
                    <a:gd name="connsiteY906" fmla="*/ 1010603 h 1522094"/>
                    <a:gd name="connsiteX907" fmla="*/ 103823 w 2889885"/>
                    <a:gd name="connsiteY907" fmla="*/ 1015365 h 1522094"/>
                    <a:gd name="connsiteX908" fmla="*/ 93345 w 2889885"/>
                    <a:gd name="connsiteY908" fmla="*/ 1009650 h 1522094"/>
                    <a:gd name="connsiteX909" fmla="*/ 98108 w 2889885"/>
                    <a:gd name="connsiteY909" fmla="*/ 1021080 h 1522094"/>
                    <a:gd name="connsiteX910" fmla="*/ 100965 w 2889885"/>
                    <a:gd name="connsiteY910" fmla="*/ 1021080 h 1522094"/>
                    <a:gd name="connsiteX911" fmla="*/ 100965 w 2889885"/>
                    <a:gd name="connsiteY911" fmla="*/ 1021080 h 1522094"/>
                    <a:gd name="connsiteX912" fmla="*/ 100965 w 2889885"/>
                    <a:gd name="connsiteY912" fmla="*/ 1021080 h 1522094"/>
                    <a:gd name="connsiteX913" fmla="*/ 100965 w 2889885"/>
                    <a:gd name="connsiteY913" fmla="*/ 1021080 h 1522094"/>
                    <a:gd name="connsiteX914" fmla="*/ 100965 w 2889885"/>
                    <a:gd name="connsiteY914" fmla="*/ 1021080 h 1522094"/>
                    <a:gd name="connsiteX915" fmla="*/ 100965 w 2889885"/>
                    <a:gd name="connsiteY915" fmla="*/ 1021080 h 1522094"/>
                    <a:gd name="connsiteX916" fmla="*/ 98108 w 2889885"/>
                    <a:gd name="connsiteY916" fmla="*/ 1021080 h 1522094"/>
                    <a:gd name="connsiteX917" fmla="*/ 79058 w 2889885"/>
                    <a:gd name="connsiteY917" fmla="*/ 1213485 h 1522094"/>
                    <a:gd name="connsiteX918" fmla="*/ 80963 w 2889885"/>
                    <a:gd name="connsiteY918" fmla="*/ 1211580 h 1522094"/>
                    <a:gd name="connsiteX919" fmla="*/ 80963 w 2889885"/>
                    <a:gd name="connsiteY919" fmla="*/ 1211580 h 1522094"/>
                    <a:gd name="connsiteX920" fmla="*/ 79058 w 2889885"/>
                    <a:gd name="connsiteY920" fmla="*/ 1213485 h 1522094"/>
                    <a:gd name="connsiteX921" fmla="*/ 79058 w 2889885"/>
                    <a:gd name="connsiteY921" fmla="*/ 1213485 h 1522094"/>
                    <a:gd name="connsiteX922" fmla="*/ 110490 w 2889885"/>
                    <a:gd name="connsiteY922" fmla="*/ 1260158 h 1522094"/>
                    <a:gd name="connsiteX923" fmla="*/ 109538 w 2889885"/>
                    <a:gd name="connsiteY923" fmla="*/ 1266825 h 1522094"/>
                    <a:gd name="connsiteX924" fmla="*/ 108585 w 2889885"/>
                    <a:gd name="connsiteY924" fmla="*/ 1268730 h 1522094"/>
                    <a:gd name="connsiteX925" fmla="*/ 107633 w 2889885"/>
                    <a:gd name="connsiteY925" fmla="*/ 1265873 h 1522094"/>
                    <a:gd name="connsiteX926" fmla="*/ 107633 w 2889885"/>
                    <a:gd name="connsiteY926" fmla="*/ 1252538 h 1522094"/>
                    <a:gd name="connsiteX927" fmla="*/ 100965 w 2889885"/>
                    <a:gd name="connsiteY927" fmla="*/ 1232535 h 1522094"/>
                    <a:gd name="connsiteX928" fmla="*/ 93345 w 2889885"/>
                    <a:gd name="connsiteY928" fmla="*/ 1223963 h 1522094"/>
                    <a:gd name="connsiteX929" fmla="*/ 100013 w 2889885"/>
                    <a:gd name="connsiteY929" fmla="*/ 1236345 h 1522094"/>
                    <a:gd name="connsiteX930" fmla="*/ 94298 w 2889885"/>
                    <a:gd name="connsiteY930" fmla="*/ 1226820 h 1522094"/>
                    <a:gd name="connsiteX931" fmla="*/ 85725 w 2889885"/>
                    <a:gd name="connsiteY931" fmla="*/ 1219200 h 1522094"/>
                    <a:gd name="connsiteX932" fmla="*/ 80963 w 2889885"/>
                    <a:gd name="connsiteY932" fmla="*/ 1216343 h 1522094"/>
                    <a:gd name="connsiteX933" fmla="*/ 79058 w 2889885"/>
                    <a:gd name="connsiteY933" fmla="*/ 1215390 h 1522094"/>
                    <a:gd name="connsiteX934" fmla="*/ 80963 w 2889885"/>
                    <a:gd name="connsiteY934" fmla="*/ 1213485 h 1522094"/>
                    <a:gd name="connsiteX935" fmla="*/ 87630 w 2889885"/>
                    <a:gd name="connsiteY935" fmla="*/ 1216343 h 1522094"/>
                    <a:gd name="connsiteX936" fmla="*/ 104775 w 2889885"/>
                    <a:gd name="connsiteY936" fmla="*/ 1232535 h 1522094"/>
                    <a:gd name="connsiteX937" fmla="*/ 111443 w 2889885"/>
                    <a:gd name="connsiteY937" fmla="*/ 1252538 h 1522094"/>
                    <a:gd name="connsiteX938" fmla="*/ 110490 w 2889885"/>
                    <a:gd name="connsiteY938" fmla="*/ 1260158 h 1522094"/>
                    <a:gd name="connsiteX939" fmla="*/ 114300 w 2889885"/>
                    <a:gd name="connsiteY939" fmla="*/ 1266825 h 1522094"/>
                    <a:gd name="connsiteX940" fmla="*/ 114300 w 2889885"/>
                    <a:gd name="connsiteY940" fmla="*/ 1266825 h 1522094"/>
                    <a:gd name="connsiteX941" fmla="*/ 114300 w 2889885"/>
                    <a:gd name="connsiteY941" fmla="*/ 1266825 h 1522094"/>
                    <a:gd name="connsiteX942" fmla="*/ 114300 w 2889885"/>
                    <a:gd name="connsiteY942" fmla="*/ 1266825 h 1522094"/>
                    <a:gd name="connsiteX943" fmla="*/ 114300 w 2889885"/>
                    <a:gd name="connsiteY943" fmla="*/ 1266825 h 1522094"/>
                    <a:gd name="connsiteX944" fmla="*/ 114300 w 2889885"/>
                    <a:gd name="connsiteY944" fmla="*/ 1266825 h 1522094"/>
                    <a:gd name="connsiteX945" fmla="*/ 114300 w 2889885"/>
                    <a:gd name="connsiteY945" fmla="*/ 1266825 h 1522094"/>
                    <a:gd name="connsiteX946" fmla="*/ 114300 w 2889885"/>
                    <a:gd name="connsiteY946" fmla="*/ 1266825 h 1522094"/>
                    <a:gd name="connsiteX947" fmla="*/ 114300 w 2889885"/>
                    <a:gd name="connsiteY947" fmla="*/ 1266825 h 1522094"/>
                    <a:gd name="connsiteX948" fmla="*/ 411480 w 2889885"/>
                    <a:gd name="connsiteY948" fmla="*/ 116205 h 1522094"/>
                    <a:gd name="connsiteX949" fmla="*/ 407670 w 2889885"/>
                    <a:gd name="connsiteY949" fmla="*/ 116205 h 1522094"/>
                    <a:gd name="connsiteX950" fmla="*/ 405765 w 2889885"/>
                    <a:gd name="connsiteY950" fmla="*/ 116205 h 1522094"/>
                    <a:gd name="connsiteX951" fmla="*/ 405765 w 2889885"/>
                    <a:gd name="connsiteY951" fmla="*/ 116205 h 1522094"/>
                    <a:gd name="connsiteX952" fmla="*/ 404813 w 2889885"/>
                    <a:gd name="connsiteY952" fmla="*/ 116205 h 1522094"/>
                    <a:gd name="connsiteX953" fmla="*/ 408623 w 2889885"/>
                    <a:gd name="connsiteY953" fmla="*/ 114300 h 1522094"/>
                    <a:gd name="connsiteX954" fmla="*/ 411480 w 2889885"/>
                    <a:gd name="connsiteY954" fmla="*/ 116205 h 1522094"/>
                    <a:gd name="connsiteX955" fmla="*/ 411480 w 2889885"/>
                    <a:gd name="connsiteY955" fmla="*/ 116205 h 1522094"/>
                    <a:gd name="connsiteX956" fmla="*/ 405765 w 2889885"/>
                    <a:gd name="connsiteY956" fmla="*/ 113348 h 1522094"/>
                    <a:gd name="connsiteX957" fmla="*/ 407670 w 2889885"/>
                    <a:gd name="connsiteY957" fmla="*/ 113348 h 1522094"/>
                    <a:gd name="connsiteX958" fmla="*/ 407670 w 2889885"/>
                    <a:gd name="connsiteY958" fmla="*/ 113348 h 1522094"/>
                    <a:gd name="connsiteX959" fmla="*/ 407670 w 2889885"/>
                    <a:gd name="connsiteY959" fmla="*/ 113348 h 1522094"/>
                    <a:gd name="connsiteX960" fmla="*/ 405765 w 2889885"/>
                    <a:gd name="connsiteY960" fmla="*/ 113348 h 1522094"/>
                    <a:gd name="connsiteX961" fmla="*/ 405765 w 2889885"/>
                    <a:gd name="connsiteY961" fmla="*/ 113348 h 1522094"/>
                    <a:gd name="connsiteX962" fmla="*/ 411480 w 2889885"/>
                    <a:gd name="connsiteY962" fmla="*/ 112395 h 1522094"/>
                    <a:gd name="connsiteX963" fmla="*/ 409575 w 2889885"/>
                    <a:gd name="connsiteY963" fmla="*/ 112395 h 1522094"/>
                    <a:gd name="connsiteX964" fmla="*/ 402908 w 2889885"/>
                    <a:gd name="connsiteY964" fmla="*/ 112395 h 1522094"/>
                    <a:gd name="connsiteX965" fmla="*/ 403860 w 2889885"/>
                    <a:gd name="connsiteY965" fmla="*/ 112395 h 1522094"/>
                    <a:gd name="connsiteX966" fmla="*/ 404813 w 2889885"/>
                    <a:gd name="connsiteY966" fmla="*/ 112395 h 1522094"/>
                    <a:gd name="connsiteX967" fmla="*/ 402908 w 2889885"/>
                    <a:gd name="connsiteY967" fmla="*/ 112395 h 1522094"/>
                    <a:gd name="connsiteX968" fmla="*/ 400050 w 2889885"/>
                    <a:gd name="connsiteY968" fmla="*/ 111443 h 1522094"/>
                    <a:gd name="connsiteX969" fmla="*/ 399098 w 2889885"/>
                    <a:gd name="connsiteY969" fmla="*/ 112395 h 1522094"/>
                    <a:gd name="connsiteX970" fmla="*/ 399098 w 2889885"/>
                    <a:gd name="connsiteY970" fmla="*/ 112395 h 1522094"/>
                    <a:gd name="connsiteX971" fmla="*/ 400050 w 2889885"/>
                    <a:gd name="connsiteY971" fmla="*/ 112395 h 1522094"/>
                    <a:gd name="connsiteX972" fmla="*/ 400050 w 2889885"/>
                    <a:gd name="connsiteY972" fmla="*/ 112395 h 1522094"/>
                    <a:gd name="connsiteX973" fmla="*/ 397193 w 2889885"/>
                    <a:gd name="connsiteY973" fmla="*/ 112395 h 1522094"/>
                    <a:gd name="connsiteX974" fmla="*/ 275273 w 2889885"/>
                    <a:gd name="connsiteY974" fmla="*/ 113348 h 1522094"/>
                    <a:gd name="connsiteX975" fmla="*/ 149543 w 2889885"/>
                    <a:gd name="connsiteY975" fmla="*/ 114300 h 1522094"/>
                    <a:gd name="connsiteX976" fmla="*/ 149543 w 2889885"/>
                    <a:gd name="connsiteY976" fmla="*/ 110490 h 1522094"/>
                    <a:gd name="connsiteX977" fmla="*/ 171450 w 2889885"/>
                    <a:gd name="connsiteY977" fmla="*/ 110490 h 1522094"/>
                    <a:gd name="connsiteX978" fmla="*/ 183833 w 2889885"/>
                    <a:gd name="connsiteY978" fmla="*/ 107633 h 1522094"/>
                    <a:gd name="connsiteX979" fmla="*/ 252413 w 2889885"/>
                    <a:gd name="connsiteY979" fmla="*/ 108585 h 1522094"/>
                    <a:gd name="connsiteX980" fmla="*/ 218123 w 2889885"/>
                    <a:gd name="connsiteY980" fmla="*/ 109537 h 1522094"/>
                    <a:gd name="connsiteX981" fmla="*/ 300038 w 2889885"/>
                    <a:gd name="connsiteY981" fmla="*/ 110490 h 1522094"/>
                    <a:gd name="connsiteX982" fmla="*/ 354330 w 2889885"/>
                    <a:gd name="connsiteY982" fmla="*/ 108585 h 1522094"/>
                    <a:gd name="connsiteX983" fmla="*/ 381953 w 2889885"/>
                    <a:gd name="connsiteY983" fmla="*/ 107633 h 1522094"/>
                    <a:gd name="connsiteX984" fmla="*/ 412433 w 2889885"/>
                    <a:gd name="connsiteY984" fmla="*/ 106680 h 1522094"/>
                    <a:gd name="connsiteX985" fmla="*/ 423863 w 2889885"/>
                    <a:gd name="connsiteY985" fmla="*/ 108585 h 1522094"/>
                    <a:gd name="connsiteX986" fmla="*/ 411480 w 2889885"/>
                    <a:gd name="connsiteY986" fmla="*/ 112395 h 1522094"/>
                    <a:gd name="connsiteX987" fmla="*/ 425768 w 2889885"/>
                    <a:gd name="connsiteY987" fmla="*/ 113348 h 1522094"/>
                    <a:gd name="connsiteX988" fmla="*/ 425768 w 2889885"/>
                    <a:gd name="connsiteY988" fmla="*/ 113348 h 1522094"/>
                    <a:gd name="connsiteX989" fmla="*/ 425768 w 2889885"/>
                    <a:gd name="connsiteY989" fmla="*/ 113348 h 1522094"/>
                    <a:gd name="connsiteX990" fmla="*/ 425768 w 2889885"/>
                    <a:gd name="connsiteY990" fmla="*/ 113348 h 1522094"/>
                    <a:gd name="connsiteX991" fmla="*/ 431483 w 2889885"/>
                    <a:gd name="connsiteY991" fmla="*/ 113348 h 1522094"/>
                    <a:gd name="connsiteX992" fmla="*/ 431483 w 2889885"/>
                    <a:gd name="connsiteY992" fmla="*/ 113348 h 1522094"/>
                    <a:gd name="connsiteX993" fmla="*/ 431483 w 2889885"/>
                    <a:gd name="connsiteY993" fmla="*/ 113348 h 1522094"/>
                    <a:gd name="connsiteX994" fmla="*/ 431483 w 2889885"/>
                    <a:gd name="connsiteY994" fmla="*/ 113348 h 1522094"/>
                    <a:gd name="connsiteX995" fmla="*/ 431483 w 2889885"/>
                    <a:gd name="connsiteY995" fmla="*/ 113348 h 1522094"/>
                    <a:gd name="connsiteX996" fmla="*/ 431483 w 2889885"/>
                    <a:gd name="connsiteY996" fmla="*/ 113348 h 1522094"/>
                    <a:gd name="connsiteX997" fmla="*/ 431483 w 2889885"/>
                    <a:gd name="connsiteY997" fmla="*/ 113348 h 1522094"/>
                    <a:gd name="connsiteX998" fmla="*/ 431483 w 2889885"/>
                    <a:gd name="connsiteY998" fmla="*/ 113348 h 1522094"/>
                    <a:gd name="connsiteX999" fmla="*/ 431483 w 2889885"/>
                    <a:gd name="connsiteY999" fmla="*/ 113348 h 1522094"/>
                    <a:gd name="connsiteX1000" fmla="*/ 431483 w 2889885"/>
                    <a:gd name="connsiteY1000" fmla="*/ 113348 h 1522094"/>
                    <a:gd name="connsiteX1001" fmla="*/ 431483 w 2889885"/>
                    <a:gd name="connsiteY1001" fmla="*/ 113348 h 1522094"/>
                    <a:gd name="connsiteX1002" fmla="*/ 431483 w 2889885"/>
                    <a:gd name="connsiteY1002" fmla="*/ 113348 h 1522094"/>
                    <a:gd name="connsiteX1003" fmla="*/ 431483 w 2889885"/>
                    <a:gd name="connsiteY1003" fmla="*/ 113348 h 1522094"/>
                    <a:gd name="connsiteX1004" fmla="*/ 822960 w 2889885"/>
                    <a:gd name="connsiteY1004" fmla="*/ 107633 h 1522094"/>
                    <a:gd name="connsiteX1005" fmla="*/ 827723 w 2889885"/>
                    <a:gd name="connsiteY1005" fmla="*/ 107633 h 1522094"/>
                    <a:gd name="connsiteX1006" fmla="*/ 828675 w 2889885"/>
                    <a:gd name="connsiteY1006" fmla="*/ 107633 h 1522094"/>
                    <a:gd name="connsiteX1007" fmla="*/ 822960 w 2889885"/>
                    <a:gd name="connsiteY1007" fmla="*/ 107633 h 1522094"/>
                    <a:gd name="connsiteX1008" fmla="*/ 1117283 w 2889885"/>
                    <a:gd name="connsiteY1008" fmla="*/ 97155 h 1522094"/>
                    <a:gd name="connsiteX1009" fmla="*/ 1117283 w 2889885"/>
                    <a:gd name="connsiteY1009" fmla="*/ 97155 h 1522094"/>
                    <a:gd name="connsiteX1010" fmla="*/ 1117283 w 2889885"/>
                    <a:gd name="connsiteY1010" fmla="*/ 97155 h 1522094"/>
                    <a:gd name="connsiteX1011" fmla="*/ 1117283 w 2889885"/>
                    <a:gd name="connsiteY1011" fmla="*/ 97155 h 1522094"/>
                    <a:gd name="connsiteX1012" fmla="*/ 1117283 w 2889885"/>
                    <a:gd name="connsiteY1012" fmla="*/ 97155 h 1522094"/>
                    <a:gd name="connsiteX1013" fmla="*/ 1117283 w 2889885"/>
                    <a:gd name="connsiteY1013" fmla="*/ 97155 h 1522094"/>
                    <a:gd name="connsiteX1014" fmla="*/ 1117283 w 2889885"/>
                    <a:gd name="connsiteY1014" fmla="*/ 97155 h 1522094"/>
                    <a:gd name="connsiteX1015" fmla="*/ 1117283 w 2889885"/>
                    <a:gd name="connsiteY1015" fmla="*/ 97155 h 1522094"/>
                    <a:gd name="connsiteX1016" fmla="*/ 1187768 w 2889885"/>
                    <a:gd name="connsiteY1016" fmla="*/ 92393 h 1522094"/>
                    <a:gd name="connsiteX1017" fmla="*/ 1187768 w 2889885"/>
                    <a:gd name="connsiteY1017" fmla="*/ 92393 h 1522094"/>
                    <a:gd name="connsiteX1018" fmla="*/ 1187768 w 2889885"/>
                    <a:gd name="connsiteY1018" fmla="*/ 92393 h 1522094"/>
                    <a:gd name="connsiteX1019" fmla="*/ 1187768 w 2889885"/>
                    <a:gd name="connsiteY1019" fmla="*/ 92393 h 1522094"/>
                    <a:gd name="connsiteX1020" fmla="*/ 1187768 w 2889885"/>
                    <a:gd name="connsiteY1020" fmla="*/ 92393 h 1522094"/>
                    <a:gd name="connsiteX1021" fmla="*/ 1187768 w 2889885"/>
                    <a:gd name="connsiteY1021" fmla="*/ 92393 h 1522094"/>
                    <a:gd name="connsiteX1022" fmla="*/ 1187768 w 2889885"/>
                    <a:gd name="connsiteY1022" fmla="*/ 92393 h 1522094"/>
                    <a:gd name="connsiteX1023" fmla="*/ 1187768 w 2889885"/>
                    <a:gd name="connsiteY1023" fmla="*/ 92393 h 1522094"/>
                    <a:gd name="connsiteX1024" fmla="*/ 1187768 w 2889885"/>
                    <a:gd name="connsiteY1024" fmla="*/ 92393 h 1522094"/>
                    <a:gd name="connsiteX1025" fmla="*/ 1187768 w 2889885"/>
                    <a:gd name="connsiteY1025" fmla="*/ 92393 h 1522094"/>
                    <a:gd name="connsiteX1026" fmla="*/ 1187768 w 2889885"/>
                    <a:gd name="connsiteY1026" fmla="*/ 91440 h 1522094"/>
                    <a:gd name="connsiteX1027" fmla="*/ 1187768 w 2889885"/>
                    <a:gd name="connsiteY1027" fmla="*/ 91440 h 1522094"/>
                    <a:gd name="connsiteX1028" fmla="*/ 1187768 w 2889885"/>
                    <a:gd name="connsiteY1028" fmla="*/ 91440 h 1522094"/>
                    <a:gd name="connsiteX1029" fmla="*/ 1187768 w 2889885"/>
                    <a:gd name="connsiteY1029" fmla="*/ 91440 h 1522094"/>
                    <a:gd name="connsiteX1030" fmla="*/ 1187768 w 2889885"/>
                    <a:gd name="connsiteY1030" fmla="*/ 91440 h 1522094"/>
                    <a:gd name="connsiteX1031" fmla="*/ 1187768 w 2889885"/>
                    <a:gd name="connsiteY1031" fmla="*/ 91440 h 1522094"/>
                    <a:gd name="connsiteX1032" fmla="*/ 1187768 w 2889885"/>
                    <a:gd name="connsiteY1032" fmla="*/ 91440 h 1522094"/>
                    <a:gd name="connsiteX1033" fmla="*/ 1187768 w 2889885"/>
                    <a:gd name="connsiteY1033" fmla="*/ 91440 h 1522094"/>
                    <a:gd name="connsiteX1034" fmla="*/ 1187768 w 2889885"/>
                    <a:gd name="connsiteY1034" fmla="*/ 91440 h 1522094"/>
                    <a:gd name="connsiteX1035" fmla="*/ 1187768 w 2889885"/>
                    <a:gd name="connsiteY1035" fmla="*/ 91440 h 1522094"/>
                    <a:gd name="connsiteX1036" fmla="*/ 1187768 w 2889885"/>
                    <a:gd name="connsiteY1036" fmla="*/ 91440 h 1522094"/>
                    <a:gd name="connsiteX1037" fmla="*/ 1187768 w 2889885"/>
                    <a:gd name="connsiteY1037" fmla="*/ 91440 h 1522094"/>
                    <a:gd name="connsiteX1038" fmla="*/ 1187768 w 2889885"/>
                    <a:gd name="connsiteY1038" fmla="*/ 91440 h 1522094"/>
                    <a:gd name="connsiteX1039" fmla="*/ 1187768 w 2889885"/>
                    <a:gd name="connsiteY1039" fmla="*/ 91440 h 1522094"/>
                    <a:gd name="connsiteX1040" fmla="*/ 1187768 w 2889885"/>
                    <a:gd name="connsiteY1040" fmla="*/ 91440 h 1522094"/>
                    <a:gd name="connsiteX1041" fmla="*/ 1188720 w 2889885"/>
                    <a:gd name="connsiteY1041" fmla="*/ 89535 h 1522094"/>
                    <a:gd name="connsiteX1042" fmla="*/ 1188720 w 2889885"/>
                    <a:gd name="connsiteY1042" fmla="*/ 89535 h 1522094"/>
                    <a:gd name="connsiteX1043" fmla="*/ 1188720 w 2889885"/>
                    <a:gd name="connsiteY1043" fmla="*/ 89535 h 1522094"/>
                    <a:gd name="connsiteX1044" fmla="*/ 1188720 w 2889885"/>
                    <a:gd name="connsiteY1044" fmla="*/ 89535 h 1522094"/>
                    <a:gd name="connsiteX1045" fmla="*/ 1268730 w 2889885"/>
                    <a:gd name="connsiteY1045" fmla="*/ 220028 h 1522094"/>
                    <a:gd name="connsiteX1046" fmla="*/ 1268730 w 2889885"/>
                    <a:gd name="connsiteY1046" fmla="*/ 220028 h 1522094"/>
                    <a:gd name="connsiteX1047" fmla="*/ 1268730 w 2889885"/>
                    <a:gd name="connsiteY1047" fmla="*/ 220028 h 1522094"/>
                    <a:gd name="connsiteX1048" fmla="*/ 1268730 w 2889885"/>
                    <a:gd name="connsiteY1048" fmla="*/ 220028 h 1522094"/>
                    <a:gd name="connsiteX1049" fmla="*/ 1878330 w 2889885"/>
                    <a:gd name="connsiteY1049" fmla="*/ 66675 h 1522094"/>
                    <a:gd name="connsiteX1050" fmla="*/ 1831658 w 2889885"/>
                    <a:gd name="connsiteY1050" fmla="*/ 69533 h 1522094"/>
                    <a:gd name="connsiteX1051" fmla="*/ 1875473 w 2889885"/>
                    <a:gd name="connsiteY1051" fmla="*/ 63818 h 1522094"/>
                    <a:gd name="connsiteX1052" fmla="*/ 1878330 w 2889885"/>
                    <a:gd name="connsiteY1052" fmla="*/ 66675 h 1522094"/>
                    <a:gd name="connsiteX1053" fmla="*/ 2824163 w 2889885"/>
                    <a:gd name="connsiteY1053" fmla="*/ 339090 h 1522094"/>
                    <a:gd name="connsiteX1054" fmla="*/ 2824163 w 2889885"/>
                    <a:gd name="connsiteY1054" fmla="*/ 339090 h 1522094"/>
                    <a:gd name="connsiteX1055" fmla="*/ 2823210 w 2889885"/>
                    <a:gd name="connsiteY1055" fmla="*/ 340043 h 1522094"/>
                    <a:gd name="connsiteX1056" fmla="*/ 2823210 w 2889885"/>
                    <a:gd name="connsiteY1056" fmla="*/ 339090 h 1522094"/>
                    <a:gd name="connsiteX1057" fmla="*/ 2822258 w 2889885"/>
                    <a:gd name="connsiteY1057" fmla="*/ 335280 h 1522094"/>
                    <a:gd name="connsiteX1058" fmla="*/ 2823210 w 2889885"/>
                    <a:gd name="connsiteY1058" fmla="*/ 337185 h 1522094"/>
                    <a:gd name="connsiteX1059" fmla="*/ 2823210 w 2889885"/>
                    <a:gd name="connsiteY1059" fmla="*/ 339090 h 1522094"/>
                    <a:gd name="connsiteX1060" fmla="*/ 2824163 w 2889885"/>
                    <a:gd name="connsiteY1060" fmla="*/ 339090 h 1522094"/>
                    <a:gd name="connsiteX1061" fmla="*/ 2824163 w 2889885"/>
                    <a:gd name="connsiteY1061" fmla="*/ 339090 h 1522094"/>
                    <a:gd name="connsiteX1062" fmla="*/ 2852738 w 2889885"/>
                    <a:gd name="connsiteY1062" fmla="*/ 893445 h 1522094"/>
                    <a:gd name="connsiteX1063" fmla="*/ 2852738 w 2889885"/>
                    <a:gd name="connsiteY1063" fmla="*/ 893445 h 1522094"/>
                    <a:gd name="connsiteX1064" fmla="*/ 2852738 w 2889885"/>
                    <a:gd name="connsiteY1064" fmla="*/ 893445 h 1522094"/>
                    <a:gd name="connsiteX1065" fmla="*/ 2852738 w 2889885"/>
                    <a:gd name="connsiteY1065" fmla="*/ 893445 h 1522094"/>
                    <a:gd name="connsiteX1066" fmla="*/ 2851785 w 2889885"/>
                    <a:gd name="connsiteY1066" fmla="*/ 893445 h 1522094"/>
                    <a:gd name="connsiteX1067" fmla="*/ 2851785 w 2889885"/>
                    <a:gd name="connsiteY1067" fmla="*/ 893445 h 1522094"/>
                    <a:gd name="connsiteX1068" fmla="*/ 2851785 w 2889885"/>
                    <a:gd name="connsiteY1068" fmla="*/ 893445 h 1522094"/>
                    <a:gd name="connsiteX1069" fmla="*/ 2851785 w 2889885"/>
                    <a:gd name="connsiteY1069" fmla="*/ 893445 h 1522094"/>
                    <a:gd name="connsiteX1070" fmla="*/ 2851785 w 2889885"/>
                    <a:gd name="connsiteY1070" fmla="*/ 893445 h 1522094"/>
                    <a:gd name="connsiteX1071" fmla="*/ 2851785 w 2889885"/>
                    <a:gd name="connsiteY1071" fmla="*/ 893445 h 1522094"/>
                    <a:gd name="connsiteX1072" fmla="*/ 2851785 w 2889885"/>
                    <a:gd name="connsiteY1072" fmla="*/ 893445 h 1522094"/>
                    <a:gd name="connsiteX1073" fmla="*/ 2851785 w 2889885"/>
                    <a:gd name="connsiteY1073" fmla="*/ 893445 h 1522094"/>
                    <a:gd name="connsiteX1074" fmla="*/ 2851785 w 2889885"/>
                    <a:gd name="connsiteY1074" fmla="*/ 893445 h 1522094"/>
                    <a:gd name="connsiteX1075" fmla="*/ 2851785 w 2889885"/>
                    <a:gd name="connsiteY1075" fmla="*/ 893445 h 1522094"/>
                    <a:gd name="connsiteX1076" fmla="*/ 2851785 w 2889885"/>
                    <a:gd name="connsiteY1076" fmla="*/ 893445 h 1522094"/>
                    <a:gd name="connsiteX1077" fmla="*/ 2851785 w 2889885"/>
                    <a:gd name="connsiteY1077" fmla="*/ 893445 h 1522094"/>
                    <a:gd name="connsiteX1078" fmla="*/ 2851785 w 2889885"/>
                    <a:gd name="connsiteY1078" fmla="*/ 893445 h 1522094"/>
                    <a:gd name="connsiteX1079" fmla="*/ 2851785 w 2889885"/>
                    <a:gd name="connsiteY1079" fmla="*/ 893445 h 1522094"/>
                    <a:gd name="connsiteX1080" fmla="*/ 2851785 w 2889885"/>
                    <a:gd name="connsiteY1080" fmla="*/ 893445 h 1522094"/>
                    <a:gd name="connsiteX1081" fmla="*/ 2851785 w 2889885"/>
                    <a:gd name="connsiteY1081" fmla="*/ 893445 h 1522094"/>
                    <a:gd name="connsiteX1082" fmla="*/ 2851785 w 2889885"/>
                    <a:gd name="connsiteY1082" fmla="*/ 893445 h 1522094"/>
                    <a:gd name="connsiteX1083" fmla="*/ 2851785 w 2889885"/>
                    <a:gd name="connsiteY1083" fmla="*/ 893445 h 1522094"/>
                    <a:gd name="connsiteX1084" fmla="*/ 2851785 w 2889885"/>
                    <a:gd name="connsiteY1084" fmla="*/ 893445 h 1522094"/>
                    <a:gd name="connsiteX1085" fmla="*/ 2851785 w 2889885"/>
                    <a:gd name="connsiteY1085" fmla="*/ 893445 h 1522094"/>
                    <a:gd name="connsiteX1086" fmla="*/ 2851785 w 2889885"/>
                    <a:gd name="connsiteY1086" fmla="*/ 893445 h 1522094"/>
                    <a:gd name="connsiteX1087" fmla="*/ 2851785 w 2889885"/>
                    <a:gd name="connsiteY1087" fmla="*/ 893445 h 1522094"/>
                    <a:gd name="connsiteX1088" fmla="*/ 2851785 w 2889885"/>
                    <a:gd name="connsiteY1088" fmla="*/ 893445 h 1522094"/>
                    <a:gd name="connsiteX1089" fmla="*/ 2852738 w 2889885"/>
                    <a:gd name="connsiteY1089" fmla="*/ 893445 h 1522094"/>
                    <a:gd name="connsiteX1090" fmla="*/ 2852738 w 2889885"/>
                    <a:gd name="connsiteY1090" fmla="*/ 893445 h 1522094"/>
                    <a:gd name="connsiteX1091" fmla="*/ 2852738 w 2889885"/>
                    <a:gd name="connsiteY1091" fmla="*/ 893445 h 1522094"/>
                    <a:gd name="connsiteX1092" fmla="*/ 2852738 w 2889885"/>
                    <a:gd name="connsiteY1092" fmla="*/ 893445 h 1522094"/>
                    <a:gd name="connsiteX1093" fmla="*/ 2866073 w 2889885"/>
                    <a:gd name="connsiteY1093" fmla="*/ 1337310 h 1522094"/>
                    <a:gd name="connsiteX1094" fmla="*/ 2866073 w 2889885"/>
                    <a:gd name="connsiteY1094" fmla="*/ 1337310 h 1522094"/>
                    <a:gd name="connsiteX1095" fmla="*/ 2866073 w 2889885"/>
                    <a:gd name="connsiteY1095" fmla="*/ 1337310 h 1522094"/>
                    <a:gd name="connsiteX1096" fmla="*/ 2866073 w 2889885"/>
                    <a:gd name="connsiteY1096" fmla="*/ 1337310 h 1522094"/>
                    <a:gd name="connsiteX1097" fmla="*/ 2866073 w 2889885"/>
                    <a:gd name="connsiteY1097" fmla="*/ 1337310 h 1522094"/>
                    <a:gd name="connsiteX1098" fmla="*/ 2876550 w 2889885"/>
                    <a:gd name="connsiteY1098" fmla="*/ 1329690 h 1522094"/>
                    <a:gd name="connsiteX1099" fmla="*/ 2876550 w 2889885"/>
                    <a:gd name="connsiteY1099" fmla="*/ 1332548 h 1522094"/>
                    <a:gd name="connsiteX1100" fmla="*/ 2876550 w 2889885"/>
                    <a:gd name="connsiteY1100" fmla="*/ 1332548 h 1522094"/>
                    <a:gd name="connsiteX1101" fmla="*/ 2875598 w 2889885"/>
                    <a:gd name="connsiteY1101" fmla="*/ 1333500 h 1522094"/>
                    <a:gd name="connsiteX1102" fmla="*/ 2874645 w 2889885"/>
                    <a:gd name="connsiteY1102" fmla="*/ 1333500 h 1522094"/>
                    <a:gd name="connsiteX1103" fmla="*/ 2874645 w 2889885"/>
                    <a:gd name="connsiteY1103" fmla="*/ 1333500 h 1522094"/>
                    <a:gd name="connsiteX1104" fmla="*/ 2874645 w 2889885"/>
                    <a:gd name="connsiteY1104" fmla="*/ 1324928 h 1522094"/>
                    <a:gd name="connsiteX1105" fmla="*/ 2876550 w 2889885"/>
                    <a:gd name="connsiteY1105" fmla="*/ 1329690 h 1522094"/>
                    <a:gd name="connsiteX1106" fmla="*/ 2877503 w 2889885"/>
                    <a:gd name="connsiteY1106" fmla="*/ 1503045 h 1522094"/>
                    <a:gd name="connsiteX1107" fmla="*/ 2877503 w 2889885"/>
                    <a:gd name="connsiteY1107" fmla="*/ 1503045 h 1522094"/>
                    <a:gd name="connsiteX1108" fmla="*/ 2876550 w 2889885"/>
                    <a:gd name="connsiteY1108" fmla="*/ 1503045 h 1522094"/>
                    <a:gd name="connsiteX1109" fmla="*/ 2877503 w 2889885"/>
                    <a:gd name="connsiteY1109" fmla="*/ 1503045 h 1522094"/>
                    <a:gd name="connsiteX1110" fmla="*/ 2877503 w 2889885"/>
                    <a:gd name="connsiteY1110" fmla="*/ 1511618 h 1522094"/>
                    <a:gd name="connsiteX1111" fmla="*/ 2877503 w 2889885"/>
                    <a:gd name="connsiteY1111" fmla="*/ 1511618 h 1522094"/>
                    <a:gd name="connsiteX1112" fmla="*/ 2876550 w 2889885"/>
                    <a:gd name="connsiteY1112" fmla="*/ 1512570 h 1522094"/>
                    <a:gd name="connsiteX1113" fmla="*/ 2876550 w 2889885"/>
                    <a:gd name="connsiteY1113" fmla="*/ 1512570 h 1522094"/>
                    <a:gd name="connsiteX1114" fmla="*/ 2876550 w 2889885"/>
                    <a:gd name="connsiteY1114" fmla="*/ 1512570 h 1522094"/>
                    <a:gd name="connsiteX1115" fmla="*/ 2873693 w 2889885"/>
                    <a:gd name="connsiteY1115" fmla="*/ 1510665 h 1522094"/>
                    <a:gd name="connsiteX1116" fmla="*/ 2873693 w 2889885"/>
                    <a:gd name="connsiteY1116" fmla="*/ 1510665 h 1522094"/>
                    <a:gd name="connsiteX1117" fmla="*/ 2873693 w 2889885"/>
                    <a:gd name="connsiteY1117" fmla="*/ 1510665 h 1522094"/>
                    <a:gd name="connsiteX1118" fmla="*/ 2874645 w 2889885"/>
                    <a:gd name="connsiteY1118" fmla="*/ 1510665 h 1522094"/>
                    <a:gd name="connsiteX1119" fmla="*/ 2876550 w 2889885"/>
                    <a:gd name="connsiteY1119" fmla="*/ 1509713 h 1522094"/>
                    <a:gd name="connsiteX1120" fmla="*/ 2878455 w 2889885"/>
                    <a:gd name="connsiteY1120" fmla="*/ 1508760 h 1522094"/>
                    <a:gd name="connsiteX1121" fmla="*/ 2877503 w 2889885"/>
                    <a:gd name="connsiteY1121" fmla="*/ 1511618 h 1522094"/>
                    <a:gd name="connsiteX1122" fmla="*/ 2879408 w 2889885"/>
                    <a:gd name="connsiteY1122" fmla="*/ 1503045 h 1522094"/>
                    <a:gd name="connsiteX1123" fmla="*/ 2879408 w 2889885"/>
                    <a:gd name="connsiteY1123" fmla="*/ 1503045 h 1522094"/>
                    <a:gd name="connsiteX1124" fmla="*/ 2879408 w 2889885"/>
                    <a:gd name="connsiteY1124" fmla="*/ 1503045 h 1522094"/>
                    <a:gd name="connsiteX1125" fmla="*/ 2879408 w 2889885"/>
                    <a:gd name="connsiteY1125" fmla="*/ 1503998 h 1522094"/>
                    <a:gd name="connsiteX1126" fmla="*/ 2879408 w 2889885"/>
                    <a:gd name="connsiteY1126" fmla="*/ 1503998 h 1522094"/>
                    <a:gd name="connsiteX1127" fmla="*/ 2878455 w 2889885"/>
                    <a:gd name="connsiteY1127" fmla="*/ 1506855 h 1522094"/>
                    <a:gd name="connsiteX1128" fmla="*/ 2878455 w 2889885"/>
                    <a:gd name="connsiteY1128" fmla="*/ 1506855 h 1522094"/>
                    <a:gd name="connsiteX1129" fmla="*/ 2879408 w 2889885"/>
                    <a:gd name="connsiteY1129" fmla="*/ 1502093 h 1522094"/>
                    <a:gd name="connsiteX1130" fmla="*/ 2879408 w 2889885"/>
                    <a:gd name="connsiteY1130" fmla="*/ 1502093 h 1522094"/>
                    <a:gd name="connsiteX1131" fmla="*/ 2879408 w 2889885"/>
                    <a:gd name="connsiteY1131" fmla="*/ 1502093 h 1522094"/>
                    <a:gd name="connsiteX1132" fmla="*/ 2879408 w 2889885"/>
                    <a:gd name="connsiteY1132" fmla="*/ 1503998 h 1522094"/>
                    <a:gd name="connsiteX1133" fmla="*/ 2879408 w 2889885"/>
                    <a:gd name="connsiteY1133" fmla="*/ 1503998 h 1522094"/>
                    <a:gd name="connsiteX1134" fmla="*/ 2879408 w 2889885"/>
                    <a:gd name="connsiteY1134" fmla="*/ 1503998 h 1522094"/>
                    <a:gd name="connsiteX1135" fmla="*/ 2879408 w 2889885"/>
                    <a:gd name="connsiteY1135" fmla="*/ 1503998 h 1522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  <a:cxn ang="0">
                      <a:pos x="connsiteX648" y="connsiteY648"/>
                    </a:cxn>
                    <a:cxn ang="0">
                      <a:pos x="connsiteX649" y="connsiteY649"/>
                    </a:cxn>
                    <a:cxn ang="0">
                      <a:pos x="connsiteX650" y="connsiteY650"/>
                    </a:cxn>
                    <a:cxn ang="0">
                      <a:pos x="connsiteX651" y="connsiteY651"/>
                    </a:cxn>
                    <a:cxn ang="0">
                      <a:pos x="connsiteX652" y="connsiteY652"/>
                    </a:cxn>
                    <a:cxn ang="0">
                      <a:pos x="connsiteX653" y="connsiteY653"/>
                    </a:cxn>
                    <a:cxn ang="0">
                      <a:pos x="connsiteX654" y="connsiteY654"/>
                    </a:cxn>
                    <a:cxn ang="0">
                      <a:pos x="connsiteX655" y="connsiteY655"/>
                    </a:cxn>
                    <a:cxn ang="0">
                      <a:pos x="connsiteX656" y="connsiteY656"/>
                    </a:cxn>
                    <a:cxn ang="0">
                      <a:pos x="connsiteX657" y="connsiteY657"/>
                    </a:cxn>
                    <a:cxn ang="0">
                      <a:pos x="connsiteX658" y="connsiteY658"/>
                    </a:cxn>
                    <a:cxn ang="0">
                      <a:pos x="connsiteX659" y="connsiteY659"/>
                    </a:cxn>
                    <a:cxn ang="0">
                      <a:pos x="connsiteX660" y="connsiteY660"/>
                    </a:cxn>
                    <a:cxn ang="0">
                      <a:pos x="connsiteX661" y="connsiteY661"/>
                    </a:cxn>
                    <a:cxn ang="0">
                      <a:pos x="connsiteX662" y="connsiteY662"/>
                    </a:cxn>
                    <a:cxn ang="0">
                      <a:pos x="connsiteX663" y="connsiteY663"/>
                    </a:cxn>
                    <a:cxn ang="0">
                      <a:pos x="connsiteX664" y="connsiteY664"/>
                    </a:cxn>
                    <a:cxn ang="0">
                      <a:pos x="connsiteX665" y="connsiteY665"/>
                    </a:cxn>
                    <a:cxn ang="0">
                      <a:pos x="connsiteX666" y="connsiteY666"/>
                    </a:cxn>
                    <a:cxn ang="0">
                      <a:pos x="connsiteX667" y="connsiteY667"/>
                    </a:cxn>
                    <a:cxn ang="0">
                      <a:pos x="connsiteX668" y="connsiteY668"/>
                    </a:cxn>
                    <a:cxn ang="0">
                      <a:pos x="connsiteX669" y="connsiteY669"/>
                    </a:cxn>
                    <a:cxn ang="0">
                      <a:pos x="connsiteX670" y="connsiteY670"/>
                    </a:cxn>
                    <a:cxn ang="0">
                      <a:pos x="connsiteX671" y="connsiteY671"/>
                    </a:cxn>
                    <a:cxn ang="0">
                      <a:pos x="connsiteX672" y="connsiteY672"/>
                    </a:cxn>
                    <a:cxn ang="0">
                      <a:pos x="connsiteX673" y="connsiteY673"/>
                    </a:cxn>
                    <a:cxn ang="0">
                      <a:pos x="connsiteX674" y="connsiteY674"/>
                    </a:cxn>
                    <a:cxn ang="0">
                      <a:pos x="connsiteX675" y="connsiteY675"/>
                    </a:cxn>
                    <a:cxn ang="0">
                      <a:pos x="connsiteX676" y="connsiteY676"/>
                    </a:cxn>
                    <a:cxn ang="0">
                      <a:pos x="connsiteX677" y="connsiteY677"/>
                    </a:cxn>
                    <a:cxn ang="0">
                      <a:pos x="connsiteX678" y="connsiteY678"/>
                    </a:cxn>
                    <a:cxn ang="0">
                      <a:pos x="connsiteX679" y="connsiteY679"/>
                    </a:cxn>
                    <a:cxn ang="0">
                      <a:pos x="connsiteX680" y="connsiteY680"/>
                    </a:cxn>
                    <a:cxn ang="0">
                      <a:pos x="connsiteX681" y="connsiteY681"/>
                    </a:cxn>
                    <a:cxn ang="0">
                      <a:pos x="connsiteX682" y="connsiteY682"/>
                    </a:cxn>
                    <a:cxn ang="0">
                      <a:pos x="connsiteX683" y="connsiteY683"/>
                    </a:cxn>
                    <a:cxn ang="0">
                      <a:pos x="connsiteX684" y="connsiteY684"/>
                    </a:cxn>
                    <a:cxn ang="0">
                      <a:pos x="connsiteX685" y="connsiteY685"/>
                    </a:cxn>
                    <a:cxn ang="0">
                      <a:pos x="connsiteX686" y="connsiteY686"/>
                    </a:cxn>
                    <a:cxn ang="0">
                      <a:pos x="connsiteX687" y="connsiteY687"/>
                    </a:cxn>
                    <a:cxn ang="0">
                      <a:pos x="connsiteX688" y="connsiteY688"/>
                    </a:cxn>
                    <a:cxn ang="0">
                      <a:pos x="connsiteX689" y="connsiteY689"/>
                    </a:cxn>
                    <a:cxn ang="0">
                      <a:pos x="connsiteX690" y="connsiteY690"/>
                    </a:cxn>
                    <a:cxn ang="0">
                      <a:pos x="connsiteX691" y="connsiteY691"/>
                    </a:cxn>
                    <a:cxn ang="0">
                      <a:pos x="connsiteX692" y="connsiteY692"/>
                    </a:cxn>
                    <a:cxn ang="0">
                      <a:pos x="connsiteX693" y="connsiteY693"/>
                    </a:cxn>
                    <a:cxn ang="0">
                      <a:pos x="connsiteX694" y="connsiteY694"/>
                    </a:cxn>
                    <a:cxn ang="0">
                      <a:pos x="connsiteX695" y="connsiteY695"/>
                    </a:cxn>
                    <a:cxn ang="0">
                      <a:pos x="connsiteX696" y="connsiteY696"/>
                    </a:cxn>
                    <a:cxn ang="0">
                      <a:pos x="connsiteX697" y="connsiteY697"/>
                    </a:cxn>
                    <a:cxn ang="0">
                      <a:pos x="connsiteX698" y="connsiteY698"/>
                    </a:cxn>
                    <a:cxn ang="0">
                      <a:pos x="connsiteX699" y="connsiteY699"/>
                    </a:cxn>
                    <a:cxn ang="0">
                      <a:pos x="connsiteX700" y="connsiteY700"/>
                    </a:cxn>
                    <a:cxn ang="0">
                      <a:pos x="connsiteX701" y="connsiteY701"/>
                    </a:cxn>
                    <a:cxn ang="0">
                      <a:pos x="connsiteX702" y="connsiteY702"/>
                    </a:cxn>
                    <a:cxn ang="0">
                      <a:pos x="connsiteX703" y="connsiteY703"/>
                    </a:cxn>
                    <a:cxn ang="0">
                      <a:pos x="connsiteX704" y="connsiteY704"/>
                    </a:cxn>
                    <a:cxn ang="0">
                      <a:pos x="connsiteX705" y="connsiteY705"/>
                    </a:cxn>
                    <a:cxn ang="0">
                      <a:pos x="connsiteX706" y="connsiteY706"/>
                    </a:cxn>
                    <a:cxn ang="0">
                      <a:pos x="connsiteX707" y="connsiteY707"/>
                    </a:cxn>
                    <a:cxn ang="0">
                      <a:pos x="connsiteX708" y="connsiteY708"/>
                    </a:cxn>
                    <a:cxn ang="0">
                      <a:pos x="connsiteX709" y="connsiteY709"/>
                    </a:cxn>
                    <a:cxn ang="0">
                      <a:pos x="connsiteX710" y="connsiteY710"/>
                    </a:cxn>
                    <a:cxn ang="0">
                      <a:pos x="connsiteX711" y="connsiteY711"/>
                    </a:cxn>
                    <a:cxn ang="0">
                      <a:pos x="connsiteX712" y="connsiteY712"/>
                    </a:cxn>
                    <a:cxn ang="0">
                      <a:pos x="connsiteX713" y="connsiteY713"/>
                    </a:cxn>
                    <a:cxn ang="0">
                      <a:pos x="connsiteX714" y="connsiteY714"/>
                    </a:cxn>
                    <a:cxn ang="0">
                      <a:pos x="connsiteX715" y="connsiteY715"/>
                    </a:cxn>
                    <a:cxn ang="0">
                      <a:pos x="connsiteX716" y="connsiteY716"/>
                    </a:cxn>
                    <a:cxn ang="0">
                      <a:pos x="connsiteX717" y="connsiteY717"/>
                    </a:cxn>
                    <a:cxn ang="0">
                      <a:pos x="connsiteX718" y="connsiteY718"/>
                    </a:cxn>
                    <a:cxn ang="0">
                      <a:pos x="connsiteX719" y="connsiteY719"/>
                    </a:cxn>
                    <a:cxn ang="0">
                      <a:pos x="connsiteX720" y="connsiteY720"/>
                    </a:cxn>
                    <a:cxn ang="0">
                      <a:pos x="connsiteX721" y="connsiteY721"/>
                    </a:cxn>
                    <a:cxn ang="0">
                      <a:pos x="connsiteX722" y="connsiteY722"/>
                    </a:cxn>
                    <a:cxn ang="0">
                      <a:pos x="connsiteX723" y="connsiteY723"/>
                    </a:cxn>
                    <a:cxn ang="0">
                      <a:pos x="connsiteX724" y="connsiteY724"/>
                    </a:cxn>
                    <a:cxn ang="0">
                      <a:pos x="connsiteX725" y="connsiteY725"/>
                    </a:cxn>
                    <a:cxn ang="0">
                      <a:pos x="connsiteX726" y="connsiteY726"/>
                    </a:cxn>
                    <a:cxn ang="0">
                      <a:pos x="connsiteX727" y="connsiteY727"/>
                    </a:cxn>
                    <a:cxn ang="0">
                      <a:pos x="connsiteX728" y="connsiteY728"/>
                    </a:cxn>
                    <a:cxn ang="0">
                      <a:pos x="connsiteX729" y="connsiteY729"/>
                    </a:cxn>
                    <a:cxn ang="0">
                      <a:pos x="connsiteX730" y="connsiteY730"/>
                    </a:cxn>
                    <a:cxn ang="0">
                      <a:pos x="connsiteX731" y="connsiteY731"/>
                    </a:cxn>
                    <a:cxn ang="0">
                      <a:pos x="connsiteX732" y="connsiteY732"/>
                    </a:cxn>
                    <a:cxn ang="0">
                      <a:pos x="connsiteX733" y="connsiteY733"/>
                    </a:cxn>
                    <a:cxn ang="0">
                      <a:pos x="connsiteX734" y="connsiteY734"/>
                    </a:cxn>
                    <a:cxn ang="0">
                      <a:pos x="connsiteX735" y="connsiteY735"/>
                    </a:cxn>
                    <a:cxn ang="0">
                      <a:pos x="connsiteX736" y="connsiteY736"/>
                    </a:cxn>
                    <a:cxn ang="0">
                      <a:pos x="connsiteX737" y="connsiteY737"/>
                    </a:cxn>
                    <a:cxn ang="0">
                      <a:pos x="connsiteX738" y="connsiteY738"/>
                    </a:cxn>
                    <a:cxn ang="0">
                      <a:pos x="connsiteX739" y="connsiteY739"/>
                    </a:cxn>
                    <a:cxn ang="0">
                      <a:pos x="connsiteX740" y="connsiteY740"/>
                    </a:cxn>
                    <a:cxn ang="0">
                      <a:pos x="connsiteX741" y="connsiteY741"/>
                    </a:cxn>
                    <a:cxn ang="0">
                      <a:pos x="connsiteX742" y="connsiteY742"/>
                    </a:cxn>
                    <a:cxn ang="0">
                      <a:pos x="connsiteX743" y="connsiteY743"/>
                    </a:cxn>
                    <a:cxn ang="0">
                      <a:pos x="connsiteX744" y="connsiteY744"/>
                    </a:cxn>
                    <a:cxn ang="0">
                      <a:pos x="connsiteX745" y="connsiteY745"/>
                    </a:cxn>
                    <a:cxn ang="0">
                      <a:pos x="connsiteX746" y="connsiteY746"/>
                    </a:cxn>
                    <a:cxn ang="0">
                      <a:pos x="connsiteX747" y="connsiteY747"/>
                    </a:cxn>
                    <a:cxn ang="0">
                      <a:pos x="connsiteX748" y="connsiteY748"/>
                    </a:cxn>
                    <a:cxn ang="0">
                      <a:pos x="connsiteX749" y="connsiteY749"/>
                    </a:cxn>
                    <a:cxn ang="0">
                      <a:pos x="connsiteX750" y="connsiteY750"/>
                    </a:cxn>
                    <a:cxn ang="0">
                      <a:pos x="connsiteX751" y="connsiteY751"/>
                    </a:cxn>
                    <a:cxn ang="0">
                      <a:pos x="connsiteX752" y="connsiteY752"/>
                    </a:cxn>
                    <a:cxn ang="0">
                      <a:pos x="connsiteX753" y="connsiteY753"/>
                    </a:cxn>
                    <a:cxn ang="0">
                      <a:pos x="connsiteX754" y="connsiteY754"/>
                    </a:cxn>
                    <a:cxn ang="0">
                      <a:pos x="connsiteX755" y="connsiteY755"/>
                    </a:cxn>
                    <a:cxn ang="0">
                      <a:pos x="connsiteX756" y="connsiteY756"/>
                    </a:cxn>
                    <a:cxn ang="0">
                      <a:pos x="connsiteX757" y="connsiteY757"/>
                    </a:cxn>
                    <a:cxn ang="0">
                      <a:pos x="connsiteX758" y="connsiteY758"/>
                    </a:cxn>
                    <a:cxn ang="0">
                      <a:pos x="connsiteX759" y="connsiteY759"/>
                    </a:cxn>
                    <a:cxn ang="0">
                      <a:pos x="connsiteX760" y="connsiteY760"/>
                    </a:cxn>
                    <a:cxn ang="0">
                      <a:pos x="connsiteX761" y="connsiteY761"/>
                    </a:cxn>
                    <a:cxn ang="0">
                      <a:pos x="connsiteX762" y="connsiteY762"/>
                    </a:cxn>
                    <a:cxn ang="0">
                      <a:pos x="connsiteX763" y="connsiteY763"/>
                    </a:cxn>
                    <a:cxn ang="0">
                      <a:pos x="connsiteX764" y="connsiteY764"/>
                    </a:cxn>
                    <a:cxn ang="0">
                      <a:pos x="connsiteX765" y="connsiteY765"/>
                    </a:cxn>
                    <a:cxn ang="0">
                      <a:pos x="connsiteX766" y="connsiteY766"/>
                    </a:cxn>
                    <a:cxn ang="0">
                      <a:pos x="connsiteX767" y="connsiteY767"/>
                    </a:cxn>
                    <a:cxn ang="0">
                      <a:pos x="connsiteX768" y="connsiteY768"/>
                    </a:cxn>
                    <a:cxn ang="0">
                      <a:pos x="connsiteX769" y="connsiteY769"/>
                    </a:cxn>
                    <a:cxn ang="0">
                      <a:pos x="connsiteX770" y="connsiteY770"/>
                    </a:cxn>
                    <a:cxn ang="0">
                      <a:pos x="connsiteX771" y="connsiteY771"/>
                    </a:cxn>
                    <a:cxn ang="0">
                      <a:pos x="connsiteX772" y="connsiteY772"/>
                    </a:cxn>
                    <a:cxn ang="0">
                      <a:pos x="connsiteX773" y="connsiteY773"/>
                    </a:cxn>
                    <a:cxn ang="0">
                      <a:pos x="connsiteX774" y="connsiteY774"/>
                    </a:cxn>
                    <a:cxn ang="0">
                      <a:pos x="connsiteX775" y="connsiteY775"/>
                    </a:cxn>
                    <a:cxn ang="0">
                      <a:pos x="connsiteX776" y="connsiteY776"/>
                    </a:cxn>
                    <a:cxn ang="0">
                      <a:pos x="connsiteX777" y="connsiteY777"/>
                    </a:cxn>
                    <a:cxn ang="0">
                      <a:pos x="connsiteX778" y="connsiteY778"/>
                    </a:cxn>
                    <a:cxn ang="0">
                      <a:pos x="connsiteX779" y="connsiteY779"/>
                    </a:cxn>
                    <a:cxn ang="0">
                      <a:pos x="connsiteX780" y="connsiteY780"/>
                    </a:cxn>
                    <a:cxn ang="0">
                      <a:pos x="connsiteX781" y="connsiteY781"/>
                    </a:cxn>
                    <a:cxn ang="0">
                      <a:pos x="connsiteX782" y="connsiteY782"/>
                    </a:cxn>
                    <a:cxn ang="0">
                      <a:pos x="connsiteX783" y="connsiteY783"/>
                    </a:cxn>
                    <a:cxn ang="0">
                      <a:pos x="connsiteX784" y="connsiteY784"/>
                    </a:cxn>
                    <a:cxn ang="0">
                      <a:pos x="connsiteX785" y="connsiteY785"/>
                    </a:cxn>
                    <a:cxn ang="0">
                      <a:pos x="connsiteX786" y="connsiteY786"/>
                    </a:cxn>
                    <a:cxn ang="0">
                      <a:pos x="connsiteX787" y="connsiteY787"/>
                    </a:cxn>
                    <a:cxn ang="0">
                      <a:pos x="connsiteX788" y="connsiteY788"/>
                    </a:cxn>
                    <a:cxn ang="0">
                      <a:pos x="connsiteX789" y="connsiteY789"/>
                    </a:cxn>
                    <a:cxn ang="0">
                      <a:pos x="connsiteX790" y="connsiteY790"/>
                    </a:cxn>
                    <a:cxn ang="0">
                      <a:pos x="connsiteX791" y="connsiteY791"/>
                    </a:cxn>
                    <a:cxn ang="0">
                      <a:pos x="connsiteX792" y="connsiteY792"/>
                    </a:cxn>
                    <a:cxn ang="0">
                      <a:pos x="connsiteX793" y="connsiteY793"/>
                    </a:cxn>
                    <a:cxn ang="0">
                      <a:pos x="connsiteX794" y="connsiteY794"/>
                    </a:cxn>
                    <a:cxn ang="0">
                      <a:pos x="connsiteX795" y="connsiteY795"/>
                    </a:cxn>
                    <a:cxn ang="0">
                      <a:pos x="connsiteX796" y="connsiteY796"/>
                    </a:cxn>
                    <a:cxn ang="0">
                      <a:pos x="connsiteX797" y="connsiteY797"/>
                    </a:cxn>
                    <a:cxn ang="0">
                      <a:pos x="connsiteX798" y="connsiteY798"/>
                    </a:cxn>
                    <a:cxn ang="0">
                      <a:pos x="connsiteX799" y="connsiteY799"/>
                    </a:cxn>
                    <a:cxn ang="0">
                      <a:pos x="connsiteX800" y="connsiteY800"/>
                    </a:cxn>
                    <a:cxn ang="0">
                      <a:pos x="connsiteX801" y="connsiteY801"/>
                    </a:cxn>
                    <a:cxn ang="0">
                      <a:pos x="connsiteX802" y="connsiteY802"/>
                    </a:cxn>
                    <a:cxn ang="0">
                      <a:pos x="connsiteX803" y="connsiteY803"/>
                    </a:cxn>
                    <a:cxn ang="0">
                      <a:pos x="connsiteX804" y="connsiteY804"/>
                    </a:cxn>
                    <a:cxn ang="0">
                      <a:pos x="connsiteX805" y="connsiteY805"/>
                    </a:cxn>
                    <a:cxn ang="0">
                      <a:pos x="connsiteX806" y="connsiteY806"/>
                    </a:cxn>
                    <a:cxn ang="0">
                      <a:pos x="connsiteX807" y="connsiteY807"/>
                    </a:cxn>
                    <a:cxn ang="0">
                      <a:pos x="connsiteX808" y="connsiteY808"/>
                    </a:cxn>
                    <a:cxn ang="0">
                      <a:pos x="connsiteX809" y="connsiteY809"/>
                    </a:cxn>
                    <a:cxn ang="0">
                      <a:pos x="connsiteX810" y="connsiteY810"/>
                    </a:cxn>
                    <a:cxn ang="0">
                      <a:pos x="connsiteX811" y="connsiteY811"/>
                    </a:cxn>
                    <a:cxn ang="0">
                      <a:pos x="connsiteX812" y="connsiteY812"/>
                    </a:cxn>
                    <a:cxn ang="0">
                      <a:pos x="connsiteX813" y="connsiteY813"/>
                    </a:cxn>
                    <a:cxn ang="0">
                      <a:pos x="connsiteX814" y="connsiteY814"/>
                    </a:cxn>
                    <a:cxn ang="0">
                      <a:pos x="connsiteX815" y="connsiteY815"/>
                    </a:cxn>
                    <a:cxn ang="0">
                      <a:pos x="connsiteX816" y="connsiteY816"/>
                    </a:cxn>
                    <a:cxn ang="0">
                      <a:pos x="connsiteX817" y="connsiteY817"/>
                    </a:cxn>
                    <a:cxn ang="0">
                      <a:pos x="connsiteX818" y="connsiteY818"/>
                    </a:cxn>
                    <a:cxn ang="0">
                      <a:pos x="connsiteX819" y="connsiteY819"/>
                    </a:cxn>
                    <a:cxn ang="0">
                      <a:pos x="connsiteX820" y="connsiteY820"/>
                    </a:cxn>
                    <a:cxn ang="0">
                      <a:pos x="connsiteX821" y="connsiteY821"/>
                    </a:cxn>
                    <a:cxn ang="0">
                      <a:pos x="connsiteX822" y="connsiteY822"/>
                    </a:cxn>
                    <a:cxn ang="0">
                      <a:pos x="connsiteX823" y="connsiteY823"/>
                    </a:cxn>
                    <a:cxn ang="0">
                      <a:pos x="connsiteX824" y="connsiteY824"/>
                    </a:cxn>
                    <a:cxn ang="0">
                      <a:pos x="connsiteX825" y="connsiteY825"/>
                    </a:cxn>
                    <a:cxn ang="0">
                      <a:pos x="connsiteX826" y="connsiteY826"/>
                    </a:cxn>
                    <a:cxn ang="0">
                      <a:pos x="connsiteX827" y="connsiteY827"/>
                    </a:cxn>
                    <a:cxn ang="0">
                      <a:pos x="connsiteX828" y="connsiteY828"/>
                    </a:cxn>
                    <a:cxn ang="0">
                      <a:pos x="connsiteX829" y="connsiteY829"/>
                    </a:cxn>
                    <a:cxn ang="0">
                      <a:pos x="connsiteX830" y="connsiteY830"/>
                    </a:cxn>
                    <a:cxn ang="0">
                      <a:pos x="connsiteX831" y="connsiteY831"/>
                    </a:cxn>
                    <a:cxn ang="0">
                      <a:pos x="connsiteX832" y="connsiteY832"/>
                    </a:cxn>
                    <a:cxn ang="0">
                      <a:pos x="connsiteX833" y="connsiteY833"/>
                    </a:cxn>
                    <a:cxn ang="0">
                      <a:pos x="connsiteX834" y="connsiteY834"/>
                    </a:cxn>
                    <a:cxn ang="0">
                      <a:pos x="connsiteX835" y="connsiteY835"/>
                    </a:cxn>
                    <a:cxn ang="0">
                      <a:pos x="connsiteX836" y="connsiteY836"/>
                    </a:cxn>
                    <a:cxn ang="0">
                      <a:pos x="connsiteX837" y="connsiteY837"/>
                    </a:cxn>
                    <a:cxn ang="0">
                      <a:pos x="connsiteX838" y="connsiteY838"/>
                    </a:cxn>
                    <a:cxn ang="0">
                      <a:pos x="connsiteX839" y="connsiteY839"/>
                    </a:cxn>
                    <a:cxn ang="0">
                      <a:pos x="connsiteX840" y="connsiteY840"/>
                    </a:cxn>
                    <a:cxn ang="0">
                      <a:pos x="connsiteX841" y="connsiteY841"/>
                    </a:cxn>
                    <a:cxn ang="0">
                      <a:pos x="connsiteX842" y="connsiteY842"/>
                    </a:cxn>
                    <a:cxn ang="0">
                      <a:pos x="connsiteX843" y="connsiteY843"/>
                    </a:cxn>
                    <a:cxn ang="0">
                      <a:pos x="connsiteX844" y="connsiteY844"/>
                    </a:cxn>
                    <a:cxn ang="0">
                      <a:pos x="connsiteX845" y="connsiteY845"/>
                    </a:cxn>
                    <a:cxn ang="0">
                      <a:pos x="connsiteX846" y="connsiteY846"/>
                    </a:cxn>
                    <a:cxn ang="0">
                      <a:pos x="connsiteX847" y="connsiteY847"/>
                    </a:cxn>
                    <a:cxn ang="0">
                      <a:pos x="connsiteX848" y="connsiteY848"/>
                    </a:cxn>
                    <a:cxn ang="0">
                      <a:pos x="connsiteX849" y="connsiteY849"/>
                    </a:cxn>
                    <a:cxn ang="0">
                      <a:pos x="connsiteX850" y="connsiteY850"/>
                    </a:cxn>
                    <a:cxn ang="0">
                      <a:pos x="connsiteX851" y="connsiteY851"/>
                    </a:cxn>
                    <a:cxn ang="0">
                      <a:pos x="connsiteX852" y="connsiteY852"/>
                    </a:cxn>
                    <a:cxn ang="0">
                      <a:pos x="connsiteX853" y="connsiteY853"/>
                    </a:cxn>
                    <a:cxn ang="0">
                      <a:pos x="connsiteX854" y="connsiteY854"/>
                    </a:cxn>
                    <a:cxn ang="0">
                      <a:pos x="connsiteX855" y="connsiteY855"/>
                    </a:cxn>
                    <a:cxn ang="0">
                      <a:pos x="connsiteX856" y="connsiteY856"/>
                    </a:cxn>
                    <a:cxn ang="0">
                      <a:pos x="connsiteX857" y="connsiteY857"/>
                    </a:cxn>
                    <a:cxn ang="0">
                      <a:pos x="connsiteX858" y="connsiteY858"/>
                    </a:cxn>
                    <a:cxn ang="0">
                      <a:pos x="connsiteX859" y="connsiteY859"/>
                    </a:cxn>
                    <a:cxn ang="0">
                      <a:pos x="connsiteX860" y="connsiteY860"/>
                    </a:cxn>
                    <a:cxn ang="0">
                      <a:pos x="connsiteX861" y="connsiteY861"/>
                    </a:cxn>
                    <a:cxn ang="0">
                      <a:pos x="connsiteX862" y="connsiteY862"/>
                    </a:cxn>
                    <a:cxn ang="0">
                      <a:pos x="connsiteX863" y="connsiteY863"/>
                    </a:cxn>
                    <a:cxn ang="0">
                      <a:pos x="connsiteX864" y="connsiteY864"/>
                    </a:cxn>
                    <a:cxn ang="0">
                      <a:pos x="connsiteX865" y="connsiteY865"/>
                    </a:cxn>
                    <a:cxn ang="0">
                      <a:pos x="connsiteX866" y="connsiteY866"/>
                    </a:cxn>
                    <a:cxn ang="0">
                      <a:pos x="connsiteX867" y="connsiteY867"/>
                    </a:cxn>
                    <a:cxn ang="0">
                      <a:pos x="connsiteX868" y="connsiteY868"/>
                    </a:cxn>
                    <a:cxn ang="0">
                      <a:pos x="connsiteX869" y="connsiteY869"/>
                    </a:cxn>
                    <a:cxn ang="0">
                      <a:pos x="connsiteX870" y="connsiteY870"/>
                    </a:cxn>
                    <a:cxn ang="0">
                      <a:pos x="connsiteX871" y="connsiteY871"/>
                    </a:cxn>
                    <a:cxn ang="0">
                      <a:pos x="connsiteX872" y="connsiteY872"/>
                    </a:cxn>
                    <a:cxn ang="0">
                      <a:pos x="connsiteX873" y="connsiteY873"/>
                    </a:cxn>
                    <a:cxn ang="0">
                      <a:pos x="connsiteX874" y="connsiteY874"/>
                    </a:cxn>
                    <a:cxn ang="0">
                      <a:pos x="connsiteX875" y="connsiteY875"/>
                    </a:cxn>
                    <a:cxn ang="0">
                      <a:pos x="connsiteX876" y="connsiteY876"/>
                    </a:cxn>
                    <a:cxn ang="0">
                      <a:pos x="connsiteX877" y="connsiteY877"/>
                    </a:cxn>
                    <a:cxn ang="0">
                      <a:pos x="connsiteX878" y="connsiteY878"/>
                    </a:cxn>
                    <a:cxn ang="0">
                      <a:pos x="connsiteX879" y="connsiteY879"/>
                    </a:cxn>
                    <a:cxn ang="0">
                      <a:pos x="connsiteX880" y="connsiteY880"/>
                    </a:cxn>
                    <a:cxn ang="0">
                      <a:pos x="connsiteX881" y="connsiteY881"/>
                    </a:cxn>
                    <a:cxn ang="0">
                      <a:pos x="connsiteX882" y="connsiteY882"/>
                    </a:cxn>
                    <a:cxn ang="0">
                      <a:pos x="connsiteX883" y="connsiteY883"/>
                    </a:cxn>
                    <a:cxn ang="0">
                      <a:pos x="connsiteX884" y="connsiteY884"/>
                    </a:cxn>
                    <a:cxn ang="0">
                      <a:pos x="connsiteX885" y="connsiteY885"/>
                    </a:cxn>
                    <a:cxn ang="0">
                      <a:pos x="connsiteX886" y="connsiteY886"/>
                    </a:cxn>
                    <a:cxn ang="0">
                      <a:pos x="connsiteX887" y="connsiteY887"/>
                    </a:cxn>
                    <a:cxn ang="0">
                      <a:pos x="connsiteX888" y="connsiteY888"/>
                    </a:cxn>
                    <a:cxn ang="0">
                      <a:pos x="connsiteX889" y="connsiteY889"/>
                    </a:cxn>
                    <a:cxn ang="0">
                      <a:pos x="connsiteX890" y="connsiteY890"/>
                    </a:cxn>
                    <a:cxn ang="0">
                      <a:pos x="connsiteX891" y="connsiteY891"/>
                    </a:cxn>
                    <a:cxn ang="0">
                      <a:pos x="connsiteX892" y="connsiteY892"/>
                    </a:cxn>
                    <a:cxn ang="0">
                      <a:pos x="connsiteX893" y="connsiteY893"/>
                    </a:cxn>
                    <a:cxn ang="0">
                      <a:pos x="connsiteX894" y="connsiteY894"/>
                    </a:cxn>
                    <a:cxn ang="0">
                      <a:pos x="connsiteX895" y="connsiteY895"/>
                    </a:cxn>
                    <a:cxn ang="0">
                      <a:pos x="connsiteX896" y="connsiteY896"/>
                    </a:cxn>
                    <a:cxn ang="0">
                      <a:pos x="connsiteX897" y="connsiteY897"/>
                    </a:cxn>
                    <a:cxn ang="0">
                      <a:pos x="connsiteX898" y="connsiteY898"/>
                    </a:cxn>
                    <a:cxn ang="0">
                      <a:pos x="connsiteX899" y="connsiteY899"/>
                    </a:cxn>
                    <a:cxn ang="0">
                      <a:pos x="connsiteX900" y="connsiteY900"/>
                    </a:cxn>
                    <a:cxn ang="0">
                      <a:pos x="connsiteX901" y="connsiteY901"/>
                    </a:cxn>
                    <a:cxn ang="0">
                      <a:pos x="connsiteX902" y="connsiteY902"/>
                    </a:cxn>
                    <a:cxn ang="0">
                      <a:pos x="connsiteX903" y="connsiteY903"/>
                    </a:cxn>
                    <a:cxn ang="0">
                      <a:pos x="connsiteX904" y="connsiteY904"/>
                    </a:cxn>
                    <a:cxn ang="0">
                      <a:pos x="connsiteX905" y="connsiteY905"/>
                    </a:cxn>
                    <a:cxn ang="0">
                      <a:pos x="connsiteX906" y="connsiteY906"/>
                    </a:cxn>
                    <a:cxn ang="0">
                      <a:pos x="connsiteX907" y="connsiteY907"/>
                    </a:cxn>
                    <a:cxn ang="0">
                      <a:pos x="connsiteX908" y="connsiteY908"/>
                    </a:cxn>
                    <a:cxn ang="0">
                      <a:pos x="connsiteX909" y="connsiteY909"/>
                    </a:cxn>
                    <a:cxn ang="0">
                      <a:pos x="connsiteX910" y="connsiteY910"/>
                    </a:cxn>
                    <a:cxn ang="0">
                      <a:pos x="connsiteX911" y="connsiteY911"/>
                    </a:cxn>
                    <a:cxn ang="0">
                      <a:pos x="connsiteX912" y="connsiteY912"/>
                    </a:cxn>
                    <a:cxn ang="0">
                      <a:pos x="connsiteX913" y="connsiteY913"/>
                    </a:cxn>
                    <a:cxn ang="0">
                      <a:pos x="connsiteX914" y="connsiteY914"/>
                    </a:cxn>
                    <a:cxn ang="0">
                      <a:pos x="connsiteX915" y="connsiteY915"/>
                    </a:cxn>
                    <a:cxn ang="0">
                      <a:pos x="connsiteX916" y="connsiteY916"/>
                    </a:cxn>
                    <a:cxn ang="0">
                      <a:pos x="connsiteX917" y="connsiteY917"/>
                    </a:cxn>
                    <a:cxn ang="0">
                      <a:pos x="connsiteX918" y="connsiteY918"/>
                    </a:cxn>
                    <a:cxn ang="0">
                      <a:pos x="connsiteX919" y="connsiteY919"/>
                    </a:cxn>
                    <a:cxn ang="0">
                      <a:pos x="connsiteX920" y="connsiteY920"/>
                    </a:cxn>
                    <a:cxn ang="0">
                      <a:pos x="connsiteX921" y="connsiteY921"/>
                    </a:cxn>
                    <a:cxn ang="0">
                      <a:pos x="connsiteX922" y="connsiteY922"/>
                    </a:cxn>
                    <a:cxn ang="0">
                      <a:pos x="connsiteX923" y="connsiteY923"/>
                    </a:cxn>
                    <a:cxn ang="0">
                      <a:pos x="connsiteX924" y="connsiteY924"/>
                    </a:cxn>
                    <a:cxn ang="0">
                      <a:pos x="connsiteX925" y="connsiteY925"/>
                    </a:cxn>
                    <a:cxn ang="0">
                      <a:pos x="connsiteX926" y="connsiteY926"/>
                    </a:cxn>
                    <a:cxn ang="0">
                      <a:pos x="connsiteX927" y="connsiteY927"/>
                    </a:cxn>
                    <a:cxn ang="0">
                      <a:pos x="connsiteX928" y="connsiteY928"/>
                    </a:cxn>
                    <a:cxn ang="0">
                      <a:pos x="connsiteX929" y="connsiteY929"/>
                    </a:cxn>
                    <a:cxn ang="0">
                      <a:pos x="connsiteX930" y="connsiteY930"/>
                    </a:cxn>
                    <a:cxn ang="0">
                      <a:pos x="connsiteX931" y="connsiteY931"/>
                    </a:cxn>
                    <a:cxn ang="0">
                      <a:pos x="connsiteX932" y="connsiteY932"/>
                    </a:cxn>
                    <a:cxn ang="0">
                      <a:pos x="connsiteX933" y="connsiteY933"/>
                    </a:cxn>
                    <a:cxn ang="0">
                      <a:pos x="connsiteX934" y="connsiteY934"/>
                    </a:cxn>
                    <a:cxn ang="0">
                      <a:pos x="connsiteX935" y="connsiteY935"/>
                    </a:cxn>
                    <a:cxn ang="0">
                      <a:pos x="connsiteX936" y="connsiteY936"/>
                    </a:cxn>
                    <a:cxn ang="0">
                      <a:pos x="connsiteX937" y="connsiteY937"/>
                    </a:cxn>
                    <a:cxn ang="0">
                      <a:pos x="connsiteX938" y="connsiteY938"/>
                    </a:cxn>
                    <a:cxn ang="0">
                      <a:pos x="connsiteX939" y="connsiteY939"/>
                    </a:cxn>
                    <a:cxn ang="0">
                      <a:pos x="connsiteX940" y="connsiteY940"/>
                    </a:cxn>
                    <a:cxn ang="0">
                      <a:pos x="connsiteX941" y="connsiteY941"/>
                    </a:cxn>
                    <a:cxn ang="0">
                      <a:pos x="connsiteX942" y="connsiteY942"/>
                    </a:cxn>
                    <a:cxn ang="0">
                      <a:pos x="connsiteX943" y="connsiteY943"/>
                    </a:cxn>
                    <a:cxn ang="0">
                      <a:pos x="connsiteX944" y="connsiteY944"/>
                    </a:cxn>
                    <a:cxn ang="0">
                      <a:pos x="connsiteX945" y="connsiteY945"/>
                    </a:cxn>
                    <a:cxn ang="0">
                      <a:pos x="connsiteX946" y="connsiteY946"/>
                    </a:cxn>
                    <a:cxn ang="0">
                      <a:pos x="connsiteX947" y="connsiteY947"/>
                    </a:cxn>
                    <a:cxn ang="0">
                      <a:pos x="connsiteX948" y="connsiteY948"/>
                    </a:cxn>
                    <a:cxn ang="0">
                      <a:pos x="connsiteX949" y="connsiteY949"/>
                    </a:cxn>
                    <a:cxn ang="0">
                      <a:pos x="connsiteX950" y="connsiteY950"/>
                    </a:cxn>
                    <a:cxn ang="0">
                      <a:pos x="connsiteX951" y="connsiteY951"/>
                    </a:cxn>
                    <a:cxn ang="0">
                      <a:pos x="connsiteX952" y="connsiteY952"/>
                    </a:cxn>
                    <a:cxn ang="0">
                      <a:pos x="connsiteX953" y="connsiteY953"/>
                    </a:cxn>
                    <a:cxn ang="0">
                      <a:pos x="connsiteX954" y="connsiteY954"/>
                    </a:cxn>
                    <a:cxn ang="0">
                      <a:pos x="connsiteX955" y="connsiteY955"/>
                    </a:cxn>
                    <a:cxn ang="0">
                      <a:pos x="connsiteX956" y="connsiteY956"/>
                    </a:cxn>
                    <a:cxn ang="0">
                      <a:pos x="connsiteX957" y="connsiteY957"/>
                    </a:cxn>
                    <a:cxn ang="0">
                      <a:pos x="connsiteX958" y="connsiteY958"/>
                    </a:cxn>
                    <a:cxn ang="0">
                      <a:pos x="connsiteX959" y="connsiteY959"/>
                    </a:cxn>
                    <a:cxn ang="0">
                      <a:pos x="connsiteX960" y="connsiteY960"/>
                    </a:cxn>
                    <a:cxn ang="0">
                      <a:pos x="connsiteX961" y="connsiteY961"/>
                    </a:cxn>
                    <a:cxn ang="0">
                      <a:pos x="connsiteX962" y="connsiteY962"/>
                    </a:cxn>
                    <a:cxn ang="0">
                      <a:pos x="connsiteX963" y="connsiteY963"/>
                    </a:cxn>
                    <a:cxn ang="0">
                      <a:pos x="connsiteX964" y="connsiteY964"/>
                    </a:cxn>
                    <a:cxn ang="0">
                      <a:pos x="connsiteX965" y="connsiteY965"/>
                    </a:cxn>
                    <a:cxn ang="0">
                      <a:pos x="connsiteX966" y="connsiteY966"/>
                    </a:cxn>
                    <a:cxn ang="0">
                      <a:pos x="connsiteX967" y="connsiteY967"/>
                    </a:cxn>
                    <a:cxn ang="0">
                      <a:pos x="connsiteX968" y="connsiteY968"/>
                    </a:cxn>
                    <a:cxn ang="0">
                      <a:pos x="connsiteX969" y="connsiteY969"/>
                    </a:cxn>
                    <a:cxn ang="0">
                      <a:pos x="connsiteX970" y="connsiteY970"/>
                    </a:cxn>
                    <a:cxn ang="0">
                      <a:pos x="connsiteX971" y="connsiteY971"/>
                    </a:cxn>
                    <a:cxn ang="0">
                      <a:pos x="connsiteX972" y="connsiteY972"/>
                    </a:cxn>
                    <a:cxn ang="0">
                      <a:pos x="connsiteX973" y="connsiteY973"/>
                    </a:cxn>
                    <a:cxn ang="0">
                      <a:pos x="connsiteX974" y="connsiteY974"/>
                    </a:cxn>
                    <a:cxn ang="0">
                      <a:pos x="connsiteX975" y="connsiteY975"/>
                    </a:cxn>
                    <a:cxn ang="0">
                      <a:pos x="connsiteX976" y="connsiteY976"/>
                    </a:cxn>
                    <a:cxn ang="0">
                      <a:pos x="connsiteX977" y="connsiteY977"/>
                    </a:cxn>
                    <a:cxn ang="0">
                      <a:pos x="connsiteX978" y="connsiteY978"/>
                    </a:cxn>
                    <a:cxn ang="0">
                      <a:pos x="connsiteX979" y="connsiteY979"/>
                    </a:cxn>
                    <a:cxn ang="0">
                      <a:pos x="connsiteX980" y="connsiteY980"/>
                    </a:cxn>
                    <a:cxn ang="0">
                      <a:pos x="connsiteX981" y="connsiteY981"/>
                    </a:cxn>
                    <a:cxn ang="0">
                      <a:pos x="connsiteX982" y="connsiteY982"/>
                    </a:cxn>
                    <a:cxn ang="0">
                      <a:pos x="connsiteX983" y="connsiteY983"/>
                    </a:cxn>
                    <a:cxn ang="0">
                      <a:pos x="connsiteX984" y="connsiteY984"/>
                    </a:cxn>
                    <a:cxn ang="0">
                      <a:pos x="connsiteX985" y="connsiteY985"/>
                    </a:cxn>
                    <a:cxn ang="0">
                      <a:pos x="connsiteX986" y="connsiteY986"/>
                    </a:cxn>
                    <a:cxn ang="0">
                      <a:pos x="connsiteX987" y="connsiteY987"/>
                    </a:cxn>
                    <a:cxn ang="0">
                      <a:pos x="connsiteX988" y="connsiteY988"/>
                    </a:cxn>
                    <a:cxn ang="0">
                      <a:pos x="connsiteX989" y="connsiteY989"/>
                    </a:cxn>
                    <a:cxn ang="0">
                      <a:pos x="connsiteX990" y="connsiteY990"/>
                    </a:cxn>
                    <a:cxn ang="0">
                      <a:pos x="connsiteX991" y="connsiteY991"/>
                    </a:cxn>
                    <a:cxn ang="0">
                      <a:pos x="connsiteX992" y="connsiteY992"/>
                    </a:cxn>
                    <a:cxn ang="0">
                      <a:pos x="connsiteX993" y="connsiteY993"/>
                    </a:cxn>
                    <a:cxn ang="0">
                      <a:pos x="connsiteX994" y="connsiteY994"/>
                    </a:cxn>
                    <a:cxn ang="0">
                      <a:pos x="connsiteX995" y="connsiteY995"/>
                    </a:cxn>
                    <a:cxn ang="0">
                      <a:pos x="connsiteX996" y="connsiteY996"/>
                    </a:cxn>
                    <a:cxn ang="0">
                      <a:pos x="connsiteX997" y="connsiteY997"/>
                    </a:cxn>
                    <a:cxn ang="0">
                      <a:pos x="connsiteX998" y="connsiteY998"/>
                    </a:cxn>
                    <a:cxn ang="0">
                      <a:pos x="connsiteX999" y="connsiteY999"/>
                    </a:cxn>
                    <a:cxn ang="0">
                      <a:pos x="connsiteX1000" y="connsiteY1000"/>
                    </a:cxn>
                    <a:cxn ang="0">
                      <a:pos x="connsiteX1001" y="connsiteY1001"/>
                    </a:cxn>
                    <a:cxn ang="0">
                      <a:pos x="connsiteX1002" y="connsiteY1002"/>
                    </a:cxn>
                    <a:cxn ang="0">
                      <a:pos x="connsiteX1003" y="connsiteY1003"/>
                    </a:cxn>
                    <a:cxn ang="0">
                      <a:pos x="connsiteX1004" y="connsiteY1004"/>
                    </a:cxn>
                    <a:cxn ang="0">
                      <a:pos x="connsiteX1005" y="connsiteY1005"/>
                    </a:cxn>
                    <a:cxn ang="0">
                      <a:pos x="connsiteX1006" y="connsiteY1006"/>
                    </a:cxn>
                    <a:cxn ang="0">
                      <a:pos x="connsiteX1007" y="connsiteY1007"/>
                    </a:cxn>
                    <a:cxn ang="0">
                      <a:pos x="connsiteX1008" y="connsiteY1008"/>
                    </a:cxn>
                    <a:cxn ang="0">
                      <a:pos x="connsiteX1009" y="connsiteY1009"/>
                    </a:cxn>
                    <a:cxn ang="0">
                      <a:pos x="connsiteX1010" y="connsiteY1010"/>
                    </a:cxn>
                    <a:cxn ang="0">
                      <a:pos x="connsiteX1011" y="connsiteY1011"/>
                    </a:cxn>
                    <a:cxn ang="0">
                      <a:pos x="connsiteX1012" y="connsiteY1012"/>
                    </a:cxn>
                    <a:cxn ang="0">
                      <a:pos x="connsiteX1013" y="connsiteY1013"/>
                    </a:cxn>
                    <a:cxn ang="0">
                      <a:pos x="connsiteX1014" y="connsiteY1014"/>
                    </a:cxn>
                    <a:cxn ang="0">
                      <a:pos x="connsiteX1015" y="connsiteY1015"/>
                    </a:cxn>
                    <a:cxn ang="0">
                      <a:pos x="connsiteX1016" y="connsiteY1016"/>
                    </a:cxn>
                    <a:cxn ang="0">
                      <a:pos x="connsiteX1017" y="connsiteY1017"/>
                    </a:cxn>
                    <a:cxn ang="0">
                      <a:pos x="connsiteX1018" y="connsiteY1018"/>
                    </a:cxn>
                    <a:cxn ang="0">
                      <a:pos x="connsiteX1019" y="connsiteY1019"/>
                    </a:cxn>
                    <a:cxn ang="0">
                      <a:pos x="connsiteX1020" y="connsiteY1020"/>
                    </a:cxn>
                    <a:cxn ang="0">
                      <a:pos x="connsiteX1021" y="connsiteY1021"/>
                    </a:cxn>
                    <a:cxn ang="0">
                      <a:pos x="connsiteX1022" y="connsiteY1022"/>
                    </a:cxn>
                    <a:cxn ang="0">
                      <a:pos x="connsiteX1023" y="connsiteY1023"/>
                    </a:cxn>
                    <a:cxn ang="0">
                      <a:pos x="connsiteX1024" y="connsiteY1024"/>
                    </a:cxn>
                    <a:cxn ang="0">
                      <a:pos x="connsiteX1025" y="connsiteY1025"/>
                    </a:cxn>
                    <a:cxn ang="0">
                      <a:pos x="connsiteX1026" y="connsiteY1026"/>
                    </a:cxn>
                    <a:cxn ang="0">
                      <a:pos x="connsiteX1027" y="connsiteY1027"/>
                    </a:cxn>
                    <a:cxn ang="0">
                      <a:pos x="connsiteX1028" y="connsiteY1028"/>
                    </a:cxn>
                    <a:cxn ang="0">
                      <a:pos x="connsiteX1029" y="connsiteY1029"/>
                    </a:cxn>
                    <a:cxn ang="0">
                      <a:pos x="connsiteX1030" y="connsiteY1030"/>
                    </a:cxn>
                    <a:cxn ang="0">
                      <a:pos x="connsiteX1031" y="connsiteY1031"/>
                    </a:cxn>
                    <a:cxn ang="0">
                      <a:pos x="connsiteX1032" y="connsiteY1032"/>
                    </a:cxn>
                    <a:cxn ang="0">
                      <a:pos x="connsiteX1033" y="connsiteY1033"/>
                    </a:cxn>
                    <a:cxn ang="0">
                      <a:pos x="connsiteX1034" y="connsiteY1034"/>
                    </a:cxn>
                    <a:cxn ang="0">
                      <a:pos x="connsiteX1035" y="connsiteY1035"/>
                    </a:cxn>
                    <a:cxn ang="0">
                      <a:pos x="connsiteX1036" y="connsiteY1036"/>
                    </a:cxn>
                    <a:cxn ang="0">
                      <a:pos x="connsiteX1037" y="connsiteY1037"/>
                    </a:cxn>
                    <a:cxn ang="0">
                      <a:pos x="connsiteX1038" y="connsiteY1038"/>
                    </a:cxn>
                    <a:cxn ang="0">
                      <a:pos x="connsiteX1039" y="connsiteY1039"/>
                    </a:cxn>
                    <a:cxn ang="0">
                      <a:pos x="connsiteX1040" y="connsiteY1040"/>
                    </a:cxn>
                    <a:cxn ang="0">
                      <a:pos x="connsiteX1041" y="connsiteY1041"/>
                    </a:cxn>
                    <a:cxn ang="0">
                      <a:pos x="connsiteX1042" y="connsiteY1042"/>
                    </a:cxn>
                    <a:cxn ang="0">
                      <a:pos x="connsiteX1043" y="connsiteY1043"/>
                    </a:cxn>
                    <a:cxn ang="0">
                      <a:pos x="connsiteX1044" y="connsiteY1044"/>
                    </a:cxn>
                    <a:cxn ang="0">
                      <a:pos x="connsiteX1045" y="connsiteY1045"/>
                    </a:cxn>
                    <a:cxn ang="0">
                      <a:pos x="connsiteX1046" y="connsiteY1046"/>
                    </a:cxn>
                    <a:cxn ang="0">
                      <a:pos x="connsiteX1047" y="connsiteY1047"/>
                    </a:cxn>
                    <a:cxn ang="0">
                      <a:pos x="connsiteX1048" y="connsiteY1048"/>
                    </a:cxn>
                    <a:cxn ang="0">
                      <a:pos x="connsiteX1049" y="connsiteY1049"/>
                    </a:cxn>
                    <a:cxn ang="0">
                      <a:pos x="connsiteX1050" y="connsiteY1050"/>
                    </a:cxn>
                    <a:cxn ang="0">
                      <a:pos x="connsiteX1051" y="connsiteY1051"/>
                    </a:cxn>
                    <a:cxn ang="0">
                      <a:pos x="connsiteX1052" y="connsiteY1052"/>
                    </a:cxn>
                    <a:cxn ang="0">
                      <a:pos x="connsiteX1053" y="connsiteY1053"/>
                    </a:cxn>
                    <a:cxn ang="0">
                      <a:pos x="connsiteX1054" y="connsiteY1054"/>
                    </a:cxn>
                    <a:cxn ang="0">
                      <a:pos x="connsiteX1055" y="connsiteY1055"/>
                    </a:cxn>
                    <a:cxn ang="0">
                      <a:pos x="connsiteX1056" y="connsiteY1056"/>
                    </a:cxn>
                    <a:cxn ang="0">
                      <a:pos x="connsiteX1057" y="connsiteY1057"/>
                    </a:cxn>
                    <a:cxn ang="0">
                      <a:pos x="connsiteX1058" y="connsiteY1058"/>
                    </a:cxn>
                    <a:cxn ang="0">
                      <a:pos x="connsiteX1059" y="connsiteY1059"/>
                    </a:cxn>
                    <a:cxn ang="0">
                      <a:pos x="connsiteX1060" y="connsiteY1060"/>
                    </a:cxn>
                    <a:cxn ang="0">
                      <a:pos x="connsiteX1061" y="connsiteY1061"/>
                    </a:cxn>
                    <a:cxn ang="0">
                      <a:pos x="connsiteX1062" y="connsiteY1062"/>
                    </a:cxn>
                    <a:cxn ang="0">
                      <a:pos x="connsiteX1063" y="connsiteY1063"/>
                    </a:cxn>
                    <a:cxn ang="0">
                      <a:pos x="connsiteX1064" y="connsiteY1064"/>
                    </a:cxn>
                    <a:cxn ang="0">
                      <a:pos x="connsiteX1065" y="connsiteY1065"/>
                    </a:cxn>
                    <a:cxn ang="0">
                      <a:pos x="connsiteX1066" y="connsiteY1066"/>
                    </a:cxn>
                    <a:cxn ang="0">
                      <a:pos x="connsiteX1067" y="connsiteY1067"/>
                    </a:cxn>
                    <a:cxn ang="0">
                      <a:pos x="connsiteX1068" y="connsiteY1068"/>
                    </a:cxn>
                    <a:cxn ang="0">
                      <a:pos x="connsiteX1069" y="connsiteY1069"/>
                    </a:cxn>
                    <a:cxn ang="0">
                      <a:pos x="connsiteX1070" y="connsiteY1070"/>
                    </a:cxn>
                    <a:cxn ang="0">
                      <a:pos x="connsiteX1071" y="connsiteY1071"/>
                    </a:cxn>
                    <a:cxn ang="0">
                      <a:pos x="connsiteX1072" y="connsiteY1072"/>
                    </a:cxn>
                    <a:cxn ang="0">
                      <a:pos x="connsiteX1073" y="connsiteY1073"/>
                    </a:cxn>
                    <a:cxn ang="0">
                      <a:pos x="connsiteX1074" y="connsiteY1074"/>
                    </a:cxn>
                    <a:cxn ang="0">
                      <a:pos x="connsiteX1075" y="connsiteY1075"/>
                    </a:cxn>
                    <a:cxn ang="0">
                      <a:pos x="connsiteX1076" y="connsiteY1076"/>
                    </a:cxn>
                    <a:cxn ang="0">
                      <a:pos x="connsiteX1077" y="connsiteY1077"/>
                    </a:cxn>
                    <a:cxn ang="0">
                      <a:pos x="connsiteX1078" y="connsiteY1078"/>
                    </a:cxn>
                    <a:cxn ang="0">
                      <a:pos x="connsiteX1079" y="connsiteY1079"/>
                    </a:cxn>
                    <a:cxn ang="0">
                      <a:pos x="connsiteX1080" y="connsiteY1080"/>
                    </a:cxn>
                    <a:cxn ang="0">
                      <a:pos x="connsiteX1081" y="connsiteY1081"/>
                    </a:cxn>
                    <a:cxn ang="0">
                      <a:pos x="connsiteX1082" y="connsiteY1082"/>
                    </a:cxn>
                    <a:cxn ang="0">
                      <a:pos x="connsiteX1083" y="connsiteY1083"/>
                    </a:cxn>
                    <a:cxn ang="0">
                      <a:pos x="connsiteX1084" y="connsiteY1084"/>
                    </a:cxn>
                    <a:cxn ang="0">
                      <a:pos x="connsiteX1085" y="connsiteY1085"/>
                    </a:cxn>
                    <a:cxn ang="0">
                      <a:pos x="connsiteX1086" y="connsiteY1086"/>
                    </a:cxn>
                    <a:cxn ang="0">
                      <a:pos x="connsiteX1087" y="connsiteY1087"/>
                    </a:cxn>
                    <a:cxn ang="0">
                      <a:pos x="connsiteX1088" y="connsiteY1088"/>
                    </a:cxn>
                    <a:cxn ang="0">
                      <a:pos x="connsiteX1089" y="connsiteY1089"/>
                    </a:cxn>
                    <a:cxn ang="0">
                      <a:pos x="connsiteX1090" y="connsiteY1090"/>
                    </a:cxn>
                    <a:cxn ang="0">
                      <a:pos x="connsiteX1091" y="connsiteY1091"/>
                    </a:cxn>
                    <a:cxn ang="0">
                      <a:pos x="connsiteX1092" y="connsiteY1092"/>
                    </a:cxn>
                    <a:cxn ang="0">
                      <a:pos x="connsiteX1093" y="connsiteY1093"/>
                    </a:cxn>
                    <a:cxn ang="0">
                      <a:pos x="connsiteX1094" y="connsiteY1094"/>
                    </a:cxn>
                    <a:cxn ang="0">
                      <a:pos x="connsiteX1095" y="connsiteY1095"/>
                    </a:cxn>
                    <a:cxn ang="0">
                      <a:pos x="connsiteX1096" y="connsiteY1096"/>
                    </a:cxn>
                    <a:cxn ang="0">
                      <a:pos x="connsiteX1097" y="connsiteY1097"/>
                    </a:cxn>
                    <a:cxn ang="0">
                      <a:pos x="connsiteX1098" y="connsiteY1098"/>
                    </a:cxn>
                    <a:cxn ang="0">
                      <a:pos x="connsiteX1099" y="connsiteY1099"/>
                    </a:cxn>
                    <a:cxn ang="0">
                      <a:pos x="connsiteX1100" y="connsiteY1100"/>
                    </a:cxn>
                    <a:cxn ang="0">
                      <a:pos x="connsiteX1101" y="connsiteY1101"/>
                    </a:cxn>
                    <a:cxn ang="0">
                      <a:pos x="connsiteX1102" y="connsiteY1102"/>
                    </a:cxn>
                    <a:cxn ang="0">
                      <a:pos x="connsiteX1103" y="connsiteY1103"/>
                    </a:cxn>
                    <a:cxn ang="0">
                      <a:pos x="connsiteX1104" y="connsiteY1104"/>
                    </a:cxn>
                    <a:cxn ang="0">
                      <a:pos x="connsiteX1105" y="connsiteY1105"/>
                    </a:cxn>
                    <a:cxn ang="0">
                      <a:pos x="connsiteX1106" y="connsiteY1106"/>
                    </a:cxn>
                    <a:cxn ang="0">
                      <a:pos x="connsiteX1107" y="connsiteY1107"/>
                    </a:cxn>
                    <a:cxn ang="0">
                      <a:pos x="connsiteX1108" y="connsiteY1108"/>
                    </a:cxn>
                    <a:cxn ang="0">
                      <a:pos x="connsiteX1109" y="connsiteY1109"/>
                    </a:cxn>
                    <a:cxn ang="0">
                      <a:pos x="connsiteX1110" y="connsiteY1110"/>
                    </a:cxn>
                    <a:cxn ang="0">
                      <a:pos x="connsiteX1111" y="connsiteY1111"/>
                    </a:cxn>
                    <a:cxn ang="0">
                      <a:pos x="connsiteX1112" y="connsiteY1112"/>
                    </a:cxn>
                    <a:cxn ang="0">
                      <a:pos x="connsiteX1113" y="connsiteY1113"/>
                    </a:cxn>
                    <a:cxn ang="0">
                      <a:pos x="connsiteX1114" y="connsiteY1114"/>
                    </a:cxn>
                    <a:cxn ang="0">
                      <a:pos x="connsiteX1115" y="connsiteY1115"/>
                    </a:cxn>
                    <a:cxn ang="0">
                      <a:pos x="connsiteX1116" y="connsiteY1116"/>
                    </a:cxn>
                    <a:cxn ang="0">
                      <a:pos x="connsiteX1117" y="connsiteY1117"/>
                    </a:cxn>
                    <a:cxn ang="0">
                      <a:pos x="connsiteX1118" y="connsiteY1118"/>
                    </a:cxn>
                    <a:cxn ang="0">
                      <a:pos x="connsiteX1119" y="connsiteY1119"/>
                    </a:cxn>
                    <a:cxn ang="0">
                      <a:pos x="connsiteX1120" y="connsiteY1120"/>
                    </a:cxn>
                    <a:cxn ang="0">
                      <a:pos x="connsiteX1121" y="connsiteY1121"/>
                    </a:cxn>
                    <a:cxn ang="0">
                      <a:pos x="connsiteX1122" y="connsiteY1122"/>
                    </a:cxn>
                    <a:cxn ang="0">
                      <a:pos x="connsiteX1123" y="connsiteY1123"/>
                    </a:cxn>
                    <a:cxn ang="0">
                      <a:pos x="connsiteX1124" y="connsiteY1124"/>
                    </a:cxn>
                    <a:cxn ang="0">
                      <a:pos x="connsiteX1125" y="connsiteY1125"/>
                    </a:cxn>
                    <a:cxn ang="0">
                      <a:pos x="connsiteX1126" y="connsiteY1126"/>
                    </a:cxn>
                    <a:cxn ang="0">
                      <a:pos x="connsiteX1127" y="connsiteY1127"/>
                    </a:cxn>
                    <a:cxn ang="0">
                      <a:pos x="connsiteX1128" y="connsiteY1128"/>
                    </a:cxn>
                    <a:cxn ang="0">
                      <a:pos x="connsiteX1129" y="connsiteY1129"/>
                    </a:cxn>
                    <a:cxn ang="0">
                      <a:pos x="connsiteX1130" y="connsiteY1130"/>
                    </a:cxn>
                    <a:cxn ang="0">
                      <a:pos x="connsiteX1131" y="connsiteY1131"/>
                    </a:cxn>
                    <a:cxn ang="0">
                      <a:pos x="connsiteX1132" y="connsiteY1132"/>
                    </a:cxn>
                    <a:cxn ang="0">
                      <a:pos x="connsiteX1133" y="connsiteY1133"/>
                    </a:cxn>
                    <a:cxn ang="0">
                      <a:pos x="connsiteX1134" y="connsiteY1134"/>
                    </a:cxn>
                    <a:cxn ang="0">
                      <a:pos x="connsiteX1135" y="connsiteY1135"/>
                    </a:cxn>
                  </a:cxnLst>
                  <a:rect l="l" t="t" r="r" b="b"/>
                  <a:pathLst>
                    <a:path w="2889885" h="1522094">
                      <a:moveTo>
                        <a:pt x="2883218" y="1461135"/>
                      </a:moveTo>
                      <a:cubicBezTo>
                        <a:pt x="2883218" y="1441133"/>
                        <a:pt x="2884170" y="1434465"/>
                        <a:pt x="2886075" y="1455420"/>
                      </a:cubicBezTo>
                      <a:cubicBezTo>
                        <a:pt x="2884170" y="1418273"/>
                        <a:pt x="2883218" y="1406843"/>
                        <a:pt x="2881313" y="1395413"/>
                      </a:cubicBezTo>
                      <a:cubicBezTo>
                        <a:pt x="2880360" y="1389698"/>
                        <a:pt x="2880360" y="1384935"/>
                        <a:pt x="2879408" y="1376363"/>
                      </a:cubicBezTo>
                      <a:cubicBezTo>
                        <a:pt x="2879408" y="1372553"/>
                        <a:pt x="2879408" y="1367790"/>
                        <a:pt x="2878455" y="1362075"/>
                      </a:cubicBezTo>
                      <a:cubicBezTo>
                        <a:pt x="2878455" y="1355408"/>
                        <a:pt x="2877503" y="1347788"/>
                        <a:pt x="2877503" y="1339215"/>
                      </a:cubicBezTo>
                      <a:cubicBezTo>
                        <a:pt x="2877503" y="1339215"/>
                        <a:pt x="2878455" y="1340168"/>
                        <a:pt x="2878455" y="1343025"/>
                      </a:cubicBezTo>
                      <a:cubicBezTo>
                        <a:pt x="2878455" y="1344930"/>
                        <a:pt x="2879408" y="1346835"/>
                        <a:pt x="2879408" y="1349693"/>
                      </a:cubicBezTo>
                      <a:cubicBezTo>
                        <a:pt x="2880360" y="1353503"/>
                        <a:pt x="2880360" y="1359218"/>
                        <a:pt x="2881313" y="1362075"/>
                      </a:cubicBezTo>
                      <a:cubicBezTo>
                        <a:pt x="2880360" y="1357313"/>
                        <a:pt x="2880360" y="1352550"/>
                        <a:pt x="2879408" y="1347788"/>
                      </a:cubicBezTo>
                      <a:cubicBezTo>
                        <a:pt x="2878455" y="1341120"/>
                        <a:pt x="2878455" y="1333500"/>
                        <a:pt x="2877503" y="1326833"/>
                      </a:cubicBezTo>
                      <a:cubicBezTo>
                        <a:pt x="2875598" y="1325880"/>
                        <a:pt x="2873693" y="1324928"/>
                        <a:pt x="2872740" y="1323975"/>
                      </a:cubicBezTo>
                      <a:cubicBezTo>
                        <a:pt x="2872740" y="1323023"/>
                        <a:pt x="2872740" y="1321118"/>
                        <a:pt x="2872740" y="1320165"/>
                      </a:cubicBezTo>
                      <a:cubicBezTo>
                        <a:pt x="2872740" y="1317308"/>
                        <a:pt x="2872740" y="1314450"/>
                        <a:pt x="2872740" y="1310640"/>
                      </a:cubicBezTo>
                      <a:cubicBezTo>
                        <a:pt x="2872740" y="1309688"/>
                        <a:pt x="2872740" y="1308735"/>
                        <a:pt x="2872740" y="1307783"/>
                      </a:cubicBezTo>
                      <a:cubicBezTo>
                        <a:pt x="2871788" y="1307783"/>
                        <a:pt x="2869883" y="1306830"/>
                        <a:pt x="2866073" y="1304925"/>
                      </a:cubicBezTo>
                      <a:lnTo>
                        <a:pt x="2866073" y="1304925"/>
                      </a:lnTo>
                      <a:lnTo>
                        <a:pt x="2866073" y="1304925"/>
                      </a:lnTo>
                      <a:lnTo>
                        <a:pt x="2868930" y="1303973"/>
                      </a:lnTo>
                      <a:cubicBezTo>
                        <a:pt x="2869883" y="1303973"/>
                        <a:pt x="2870835" y="1303020"/>
                        <a:pt x="2871788" y="1303020"/>
                      </a:cubicBezTo>
                      <a:cubicBezTo>
                        <a:pt x="2870835" y="1303020"/>
                        <a:pt x="2871788" y="1302068"/>
                        <a:pt x="2871788" y="1302068"/>
                      </a:cubicBezTo>
                      <a:lnTo>
                        <a:pt x="2873693" y="1302068"/>
                      </a:lnTo>
                      <a:cubicBezTo>
                        <a:pt x="2873693" y="1302068"/>
                        <a:pt x="2873693" y="1302068"/>
                        <a:pt x="2873693" y="1302068"/>
                      </a:cubicBezTo>
                      <a:lnTo>
                        <a:pt x="2873693" y="1302068"/>
                      </a:lnTo>
                      <a:lnTo>
                        <a:pt x="2873693" y="1302068"/>
                      </a:lnTo>
                      <a:cubicBezTo>
                        <a:pt x="2873693" y="1302068"/>
                        <a:pt x="2873693" y="1302068"/>
                        <a:pt x="2874645" y="1302068"/>
                      </a:cubicBezTo>
                      <a:lnTo>
                        <a:pt x="2874645" y="1297305"/>
                      </a:lnTo>
                      <a:cubicBezTo>
                        <a:pt x="2874645" y="1292543"/>
                        <a:pt x="2874645" y="1287780"/>
                        <a:pt x="2873693" y="1283018"/>
                      </a:cubicBezTo>
                      <a:cubicBezTo>
                        <a:pt x="2873693" y="1284923"/>
                        <a:pt x="2874645" y="1283970"/>
                        <a:pt x="2874645" y="1284923"/>
                      </a:cubicBezTo>
                      <a:cubicBezTo>
                        <a:pt x="2874645" y="1284923"/>
                        <a:pt x="2874645" y="1285875"/>
                        <a:pt x="2875598" y="1287780"/>
                      </a:cubicBezTo>
                      <a:cubicBezTo>
                        <a:pt x="2875598" y="1288733"/>
                        <a:pt x="2875598" y="1289685"/>
                        <a:pt x="2875598" y="1291590"/>
                      </a:cubicBezTo>
                      <a:cubicBezTo>
                        <a:pt x="2875598" y="1293495"/>
                        <a:pt x="2875598" y="1295400"/>
                        <a:pt x="2875598" y="1297305"/>
                      </a:cubicBezTo>
                      <a:cubicBezTo>
                        <a:pt x="2869883" y="1200150"/>
                        <a:pt x="2868930" y="1133475"/>
                        <a:pt x="2867025" y="1026795"/>
                      </a:cubicBezTo>
                      <a:cubicBezTo>
                        <a:pt x="2869883" y="1042988"/>
                        <a:pt x="2870835" y="1033463"/>
                        <a:pt x="2869883" y="1020128"/>
                      </a:cubicBezTo>
                      <a:cubicBezTo>
                        <a:pt x="2869883" y="1006793"/>
                        <a:pt x="2867978" y="987743"/>
                        <a:pt x="2869883" y="984885"/>
                      </a:cubicBezTo>
                      <a:lnTo>
                        <a:pt x="2868930" y="974408"/>
                      </a:lnTo>
                      <a:lnTo>
                        <a:pt x="2868930" y="974408"/>
                      </a:lnTo>
                      <a:lnTo>
                        <a:pt x="2865120" y="940118"/>
                      </a:lnTo>
                      <a:lnTo>
                        <a:pt x="2864168" y="961073"/>
                      </a:lnTo>
                      <a:cubicBezTo>
                        <a:pt x="2863215" y="949643"/>
                        <a:pt x="2862263" y="938213"/>
                        <a:pt x="2860358" y="926783"/>
                      </a:cubicBezTo>
                      <a:cubicBezTo>
                        <a:pt x="2859405" y="915353"/>
                        <a:pt x="2857500" y="904875"/>
                        <a:pt x="2856548" y="894398"/>
                      </a:cubicBezTo>
                      <a:lnTo>
                        <a:pt x="2856548" y="888683"/>
                      </a:lnTo>
                      <a:cubicBezTo>
                        <a:pt x="2856548" y="885825"/>
                        <a:pt x="2857500" y="888683"/>
                        <a:pt x="2857500" y="890588"/>
                      </a:cubicBezTo>
                      <a:lnTo>
                        <a:pt x="2858453" y="895350"/>
                      </a:lnTo>
                      <a:cubicBezTo>
                        <a:pt x="2858453" y="895350"/>
                        <a:pt x="2858453" y="896303"/>
                        <a:pt x="2858453" y="896303"/>
                      </a:cubicBezTo>
                      <a:cubicBezTo>
                        <a:pt x="2858453" y="896303"/>
                        <a:pt x="2858453" y="896303"/>
                        <a:pt x="2858453" y="896303"/>
                      </a:cubicBezTo>
                      <a:cubicBezTo>
                        <a:pt x="2858453" y="896303"/>
                        <a:pt x="2859405" y="895350"/>
                        <a:pt x="2859405" y="894398"/>
                      </a:cubicBezTo>
                      <a:cubicBezTo>
                        <a:pt x="2859405" y="893445"/>
                        <a:pt x="2859405" y="892493"/>
                        <a:pt x="2859405" y="892493"/>
                      </a:cubicBezTo>
                      <a:cubicBezTo>
                        <a:pt x="2859405" y="890588"/>
                        <a:pt x="2859405" y="889635"/>
                        <a:pt x="2859405" y="887730"/>
                      </a:cubicBezTo>
                      <a:cubicBezTo>
                        <a:pt x="2859405" y="886778"/>
                        <a:pt x="2859405" y="884873"/>
                        <a:pt x="2859405" y="882968"/>
                      </a:cubicBezTo>
                      <a:lnTo>
                        <a:pt x="2859405" y="879158"/>
                      </a:lnTo>
                      <a:lnTo>
                        <a:pt x="2858453" y="870585"/>
                      </a:lnTo>
                      <a:cubicBezTo>
                        <a:pt x="2857500" y="864870"/>
                        <a:pt x="2857500" y="860108"/>
                        <a:pt x="2857500" y="854393"/>
                      </a:cubicBezTo>
                      <a:lnTo>
                        <a:pt x="2860358" y="872490"/>
                      </a:lnTo>
                      <a:lnTo>
                        <a:pt x="2862263" y="882015"/>
                      </a:lnTo>
                      <a:cubicBezTo>
                        <a:pt x="2862263" y="882968"/>
                        <a:pt x="2862263" y="883920"/>
                        <a:pt x="2862263" y="884873"/>
                      </a:cubicBezTo>
                      <a:lnTo>
                        <a:pt x="2862263" y="887730"/>
                      </a:lnTo>
                      <a:cubicBezTo>
                        <a:pt x="2862263" y="889635"/>
                        <a:pt x="2862263" y="890588"/>
                        <a:pt x="2862263" y="893445"/>
                      </a:cubicBezTo>
                      <a:cubicBezTo>
                        <a:pt x="2862263" y="890588"/>
                        <a:pt x="2862263" y="888683"/>
                        <a:pt x="2862263" y="886778"/>
                      </a:cubicBezTo>
                      <a:cubicBezTo>
                        <a:pt x="2862263" y="885825"/>
                        <a:pt x="2862263" y="883920"/>
                        <a:pt x="2862263" y="882968"/>
                      </a:cubicBezTo>
                      <a:lnTo>
                        <a:pt x="2862263" y="880110"/>
                      </a:lnTo>
                      <a:lnTo>
                        <a:pt x="2861310" y="868680"/>
                      </a:lnTo>
                      <a:lnTo>
                        <a:pt x="2858453" y="845820"/>
                      </a:lnTo>
                      <a:cubicBezTo>
                        <a:pt x="2856548" y="830580"/>
                        <a:pt x="2855595" y="814388"/>
                        <a:pt x="2854643" y="799148"/>
                      </a:cubicBezTo>
                      <a:cubicBezTo>
                        <a:pt x="2854643" y="816293"/>
                        <a:pt x="2855595" y="834390"/>
                        <a:pt x="2856548" y="851535"/>
                      </a:cubicBezTo>
                      <a:cubicBezTo>
                        <a:pt x="2849880" y="801053"/>
                        <a:pt x="2850833" y="857250"/>
                        <a:pt x="2847975" y="790575"/>
                      </a:cubicBezTo>
                      <a:cubicBezTo>
                        <a:pt x="2848928" y="803910"/>
                        <a:pt x="2846070" y="741045"/>
                        <a:pt x="2847023" y="714375"/>
                      </a:cubicBezTo>
                      <a:cubicBezTo>
                        <a:pt x="2845118" y="701993"/>
                        <a:pt x="2844165" y="689610"/>
                        <a:pt x="2842260" y="675323"/>
                      </a:cubicBezTo>
                      <a:cubicBezTo>
                        <a:pt x="2841308" y="668655"/>
                        <a:pt x="2840355" y="660083"/>
                        <a:pt x="2840355" y="653415"/>
                      </a:cubicBezTo>
                      <a:cubicBezTo>
                        <a:pt x="2841308" y="645795"/>
                        <a:pt x="2841308" y="637223"/>
                        <a:pt x="2841308" y="627698"/>
                      </a:cubicBezTo>
                      <a:cubicBezTo>
                        <a:pt x="2842260" y="618173"/>
                        <a:pt x="2847023" y="635318"/>
                        <a:pt x="2847975" y="629603"/>
                      </a:cubicBezTo>
                      <a:cubicBezTo>
                        <a:pt x="2844165" y="604838"/>
                        <a:pt x="2839403" y="512445"/>
                        <a:pt x="2832735" y="481013"/>
                      </a:cubicBezTo>
                      <a:cubicBezTo>
                        <a:pt x="2834640" y="491490"/>
                        <a:pt x="2837498" y="491490"/>
                        <a:pt x="2837498" y="488633"/>
                      </a:cubicBezTo>
                      <a:lnTo>
                        <a:pt x="2832735" y="468630"/>
                      </a:lnTo>
                      <a:cubicBezTo>
                        <a:pt x="2831783" y="445770"/>
                        <a:pt x="2831783" y="441960"/>
                        <a:pt x="2834640" y="445770"/>
                      </a:cubicBezTo>
                      <a:cubicBezTo>
                        <a:pt x="2829878" y="376238"/>
                        <a:pt x="2829878" y="467678"/>
                        <a:pt x="2827020" y="385763"/>
                      </a:cubicBezTo>
                      <a:cubicBezTo>
                        <a:pt x="2827973" y="392430"/>
                        <a:pt x="2827973" y="389573"/>
                        <a:pt x="2828925" y="402908"/>
                      </a:cubicBezTo>
                      <a:cubicBezTo>
                        <a:pt x="2828925" y="391478"/>
                        <a:pt x="2827973" y="381000"/>
                        <a:pt x="2827973" y="370523"/>
                      </a:cubicBezTo>
                      <a:lnTo>
                        <a:pt x="2831783" y="370523"/>
                      </a:lnTo>
                      <a:cubicBezTo>
                        <a:pt x="2832735" y="368618"/>
                        <a:pt x="2832735" y="367665"/>
                        <a:pt x="2833688" y="365760"/>
                      </a:cubicBezTo>
                      <a:lnTo>
                        <a:pt x="2827973" y="364808"/>
                      </a:lnTo>
                      <a:cubicBezTo>
                        <a:pt x="2827973" y="363855"/>
                        <a:pt x="2827973" y="362903"/>
                        <a:pt x="2827973" y="361950"/>
                      </a:cubicBezTo>
                      <a:lnTo>
                        <a:pt x="2825115" y="360998"/>
                      </a:lnTo>
                      <a:cubicBezTo>
                        <a:pt x="2824163" y="357188"/>
                        <a:pt x="2824163" y="353378"/>
                        <a:pt x="2823210" y="349568"/>
                      </a:cubicBezTo>
                      <a:cubicBezTo>
                        <a:pt x="2823210" y="345758"/>
                        <a:pt x="2823210" y="337185"/>
                        <a:pt x="2823210" y="330518"/>
                      </a:cubicBezTo>
                      <a:cubicBezTo>
                        <a:pt x="2821305" y="328613"/>
                        <a:pt x="2820353" y="327660"/>
                        <a:pt x="2819400" y="325755"/>
                      </a:cubicBezTo>
                      <a:cubicBezTo>
                        <a:pt x="2819400" y="325755"/>
                        <a:pt x="2819400" y="325755"/>
                        <a:pt x="2819400" y="325755"/>
                      </a:cubicBezTo>
                      <a:lnTo>
                        <a:pt x="2818448" y="320993"/>
                      </a:lnTo>
                      <a:cubicBezTo>
                        <a:pt x="2816543" y="307658"/>
                        <a:pt x="2815590" y="294323"/>
                        <a:pt x="2813685" y="280988"/>
                      </a:cubicBezTo>
                      <a:cubicBezTo>
                        <a:pt x="2810828" y="254318"/>
                        <a:pt x="2807970" y="228600"/>
                        <a:pt x="2806065" y="202883"/>
                      </a:cubicBezTo>
                      <a:cubicBezTo>
                        <a:pt x="2808923" y="180022"/>
                        <a:pt x="2813685" y="269558"/>
                        <a:pt x="2815590" y="243840"/>
                      </a:cubicBezTo>
                      <a:cubicBezTo>
                        <a:pt x="2811780" y="208597"/>
                        <a:pt x="2807970" y="171450"/>
                        <a:pt x="2803208" y="135255"/>
                      </a:cubicBezTo>
                      <a:cubicBezTo>
                        <a:pt x="2798445" y="89535"/>
                        <a:pt x="2792730" y="44768"/>
                        <a:pt x="2787968" y="0"/>
                      </a:cubicBezTo>
                      <a:cubicBezTo>
                        <a:pt x="2766060" y="1905"/>
                        <a:pt x="2745105" y="2857"/>
                        <a:pt x="2724150" y="4763"/>
                      </a:cubicBezTo>
                      <a:cubicBezTo>
                        <a:pt x="2705100" y="5715"/>
                        <a:pt x="2687003" y="6667"/>
                        <a:pt x="2668905" y="8573"/>
                      </a:cubicBezTo>
                      <a:lnTo>
                        <a:pt x="2691765" y="7620"/>
                      </a:lnTo>
                      <a:cubicBezTo>
                        <a:pt x="2675573" y="14288"/>
                        <a:pt x="2598420" y="10477"/>
                        <a:pt x="2535555" y="17145"/>
                      </a:cubicBezTo>
                      <a:cubicBezTo>
                        <a:pt x="2550795" y="16192"/>
                        <a:pt x="2555558" y="12382"/>
                        <a:pt x="2550795" y="13335"/>
                      </a:cubicBezTo>
                      <a:cubicBezTo>
                        <a:pt x="2534603" y="14288"/>
                        <a:pt x="2518410" y="15240"/>
                        <a:pt x="2502218" y="16192"/>
                      </a:cubicBezTo>
                      <a:cubicBezTo>
                        <a:pt x="2486025" y="17145"/>
                        <a:pt x="2468880" y="18098"/>
                        <a:pt x="2451735" y="20955"/>
                      </a:cubicBezTo>
                      <a:cubicBezTo>
                        <a:pt x="2443163" y="21907"/>
                        <a:pt x="2433638" y="23813"/>
                        <a:pt x="2425065" y="25717"/>
                      </a:cubicBezTo>
                      <a:cubicBezTo>
                        <a:pt x="2416493" y="27623"/>
                        <a:pt x="2407920" y="29528"/>
                        <a:pt x="2399348" y="30480"/>
                      </a:cubicBezTo>
                      <a:cubicBezTo>
                        <a:pt x="2389823" y="31432"/>
                        <a:pt x="2379345" y="32385"/>
                        <a:pt x="2368868" y="33338"/>
                      </a:cubicBezTo>
                      <a:lnTo>
                        <a:pt x="2367915" y="29528"/>
                      </a:lnTo>
                      <a:cubicBezTo>
                        <a:pt x="2348865" y="31432"/>
                        <a:pt x="2327910" y="34290"/>
                        <a:pt x="2305050" y="36195"/>
                      </a:cubicBezTo>
                      <a:lnTo>
                        <a:pt x="2320290" y="33338"/>
                      </a:lnTo>
                      <a:cubicBezTo>
                        <a:pt x="2269808" y="36195"/>
                        <a:pt x="2187893" y="41910"/>
                        <a:pt x="2133600" y="44768"/>
                      </a:cubicBezTo>
                      <a:cubicBezTo>
                        <a:pt x="2117408" y="47625"/>
                        <a:pt x="2086928" y="48578"/>
                        <a:pt x="2105978" y="49530"/>
                      </a:cubicBezTo>
                      <a:cubicBezTo>
                        <a:pt x="2039303" y="49530"/>
                        <a:pt x="1976438" y="53340"/>
                        <a:pt x="1915478" y="59055"/>
                      </a:cubicBezTo>
                      <a:lnTo>
                        <a:pt x="1915478" y="58103"/>
                      </a:lnTo>
                      <a:cubicBezTo>
                        <a:pt x="1893570" y="58103"/>
                        <a:pt x="1873568" y="60007"/>
                        <a:pt x="1853565" y="60960"/>
                      </a:cubicBezTo>
                      <a:cubicBezTo>
                        <a:pt x="1843088" y="61912"/>
                        <a:pt x="1833563" y="62865"/>
                        <a:pt x="1823085" y="63818"/>
                      </a:cubicBezTo>
                      <a:lnTo>
                        <a:pt x="1807845" y="65723"/>
                      </a:lnTo>
                      <a:lnTo>
                        <a:pt x="1800225" y="66675"/>
                      </a:lnTo>
                      <a:lnTo>
                        <a:pt x="1796415" y="67628"/>
                      </a:lnTo>
                      <a:lnTo>
                        <a:pt x="1794510" y="67628"/>
                      </a:lnTo>
                      <a:cubicBezTo>
                        <a:pt x="1794510" y="67628"/>
                        <a:pt x="1793558" y="67628"/>
                        <a:pt x="1793558" y="67628"/>
                      </a:cubicBezTo>
                      <a:lnTo>
                        <a:pt x="1793558" y="67628"/>
                      </a:lnTo>
                      <a:lnTo>
                        <a:pt x="1787843" y="67628"/>
                      </a:lnTo>
                      <a:lnTo>
                        <a:pt x="1784985" y="67628"/>
                      </a:lnTo>
                      <a:cubicBezTo>
                        <a:pt x="1784985" y="67628"/>
                        <a:pt x="1784985" y="67628"/>
                        <a:pt x="1784033" y="67628"/>
                      </a:cubicBezTo>
                      <a:cubicBezTo>
                        <a:pt x="1784033" y="67628"/>
                        <a:pt x="1783080" y="66675"/>
                        <a:pt x="1783080" y="66675"/>
                      </a:cubicBezTo>
                      <a:cubicBezTo>
                        <a:pt x="1781175" y="65723"/>
                        <a:pt x="1780223" y="65723"/>
                        <a:pt x="1779270" y="65723"/>
                      </a:cubicBezTo>
                      <a:cubicBezTo>
                        <a:pt x="1777365" y="65723"/>
                        <a:pt x="1776413" y="65723"/>
                        <a:pt x="1775460" y="65723"/>
                      </a:cubicBezTo>
                      <a:cubicBezTo>
                        <a:pt x="1772603" y="65723"/>
                        <a:pt x="1770698" y="65723"/>
                        <a:pt x="1768793" y="65723"/>
                      </a:cubicBezTo>
                      <a:cubicBezTo>
                        <a:pt x="1759268" y="65723"/>
                        <a:pt x="1750695" y="66675"/>
                        <a:pt x="1742123" y="66675"/>
                      </a:cubicBezTo>
                      <a:cubicBezTo>
                        <a:pt x="1724025" y="67628"/>
                        <a:pt x="1706880" y="68580"/>
                        <a:pt x="1689735" y="68580"/>
                      </a:cubicBezTo>
                      <a:cubicBezTo>
                        <a:pt x="1706880" y="67628"/>
                        <a:pt x="1731645" y="63818"/>
                        <a:pt x="1717358" y="65723"/>
                      </a:cubicBezTo>
                      <a:cubicBezTo>
                        <a:pt x="1707833" y="66675"/>
                        <a:pt x="1698308" y="67628"/>
                        <a:pt x="1688783" y="67628"/>
                      </a:cubicBezTo>
                      <a:cubicBezTo>
                        <a:pt x="1686878" y="67628"/>
                        <a:pt x="1684020" y="67628"/>
                        <a:pt x="1682115" y="67628"/>
                      </a:cubicBezTo>
                      <a:lnTo>
                        <a:pt x="1679258" y="67628"/>
                      </a:lnTo>
                      <a:cubicBezTo>
                        <a:pt x="1681163" y="67628"/>
                        <a:pt x="1684020" y="68580"/>
                        <a:pt x="1684973" y="69533"/>
                      </a:cubicBezTo>
                      <a:lnTo>
                        <a:pt x="1684973" y="69533"/>
                      </a:lnTo>
                      <a:lnTo>
                        <a:pt x="1684973" y="69533"/>
                      </a:lnTo>
                      <a:lnTo>
                        <a:pt x="1684973" y="69533"/>
                      </a:lnTo>
                      <a:lnTo>
                        <a:pt x="1684973" y="69533"/>
                      </a:lnTo>
                      <a:lnTo>
                        <a:pt x="1684973" y="69533"/>
                      </a:lnTo>
                      <a:cubicBezTo>
                        <a:pt x="1684020" y="71437"/>
                        <a:pt x="1686878" y="65723"/>
                        <a:pt x="1683068" y="73343"/>
                      </a:cubicBezTo>
                      <a:lnTo>
                        <a:pt x="1683068" y="73343"/>
                      </a:lnTo>
                      <a:lnTo>
                        <a:pt x="1682115" y="72390"/>
                      </a:lnTo>
                      <a:cubicBezTo>
                        <a:pt x="1682115" y="72390"/>
                        <a:pt x="1681163" y="71437"/>
                        <a:pt x="1681163" y="71437"/>
                      </a:cubicBezTo>
                      <a:cubicBezTo>
                        <a:pt x="1680210" y="70485"/>
                        <a:pt x="1679258" y="69533"/>
                        <a:pt x="1678305" y="67628"/>
                      </a:cubicBezTo>
                      <a:lnTo>
                        <a:pt x="1676400" y="67628"/>
                      </a:lnTo>
                      <a:lnTo>
                        <a:pt x="1675448" y="67628"/>
                      </a:lnTo>
                      <a:cubicBezTo>
                        <a:pt x="1675448" y="67628"/>
                        <a:pt x="1675448" y="67628"/>
                        <a:pt x="1675448" y="67628"/>
                      </a:cubicBezTo>
                      <a:cubicBezTo>
                        <a:pt x="1675448" y="67628"/>
                        <a:pt x="1675448" y="67628"/>
                        <a:pt x="1675448" y="67628"/>
                      </a:cubicBezTo>
                      <a:cubicBezTo>
                        <a:pt x="1676400" y="67628"/>
                        <a:pt x="1677353" y="67628"/>
                        <a:pt x="1677353" y="68580"/>
                      </a:cubicBezTo>
                      <a:cubicBezTo>
                        <a:pt x="1677353" y="68580"/>
                        <a:pt x="1677353" y="68580"/>
                        <a:pt x="1677353" y="67628"/>
                      </a:cubicBezTo>
                      <a:lnTo>
                        <a:pt x="1641158" y="69533"/>
                      </a:lnTo>
                      <a:lnTo>
                        <a:pt x="1624013" y="70485"/>
                      </a:lnTo>
                      <a:lnTo>
                        <a:pt x="1615440" y="71437"/>
                      </a:lnTo>
                      <a:lnTo>
                        <a:pt x="1610678" y="71437"/>
                      </a:lnTo>
                      <a:cubicBezTo>
                        <a:pt x="1608773" y="71437"/>
                        <a:pt x="1608773" y="71437"/>
                        <a:pt x="1604963" y="72390"/>
                      </a:cubicBezTo>
                      <a:cubicBezTo>
                        <a:pt x="1608773" y="71437"/>
                        <a:pt x="1608773" y="72390"/>
                        <a:pt x="1610678" y="72390"/>
                      </a:cubicBezTo>
                      <a:lnTo>
                        <a:pt x="1614488" y="72390"/>
                      </a:lnTo>
                      <a:cubicBezTo>
                        <a:pt x="1617345" y="72390"/>
                        <a:pt x="1619250" y="72390"/>
                        <a:pt x="1623060" y="72390"/>
                      </a:cubicBezTo>
                      <a:cubicBezTo>
                        <a:pt x="1629728" y="72390"/>
                        <a:pt x="1637348" y="72390"/>
                        <a:pt x="1651635" y="72390"/>
                      </a:cubicBezTo>
                      <a:cubicBezTo>
                        <a:pt x="1645920" y="73343"/>
                        <a:pt x="1638300" y="74295"/>
                        <a:pt x="1629728" y="75248"/>
                      </a:cubicBezTo>
                      <a:cubicBezTo>
                        <a:pt x="1624965" y="75248"/>
                        <a:pt x="1620203" y="76200"/>
                        <a:pt x="1615440" y="77153"/>
                      </a:cubicBezTo>
                      <a:lnTo>
                        <a:pt x="1611630" y="78105"/>
                      </a:lnTo>
                      <a:lnTo>
                        <a:pt x="1609725" y="78105"/>
                      </a:lnTo>
                      <a:cubicBezTo>
                        <a:pt x="1608773" y="78105"/>
                        <a:pt x="1607820" y="78105"/>
                        <a:pt x="1608773" y="79058"/>
                      </a:cubicBezTo>
                      <a:cubicBezTo>
                        <a:pt x="1609725" y="79058"/>
                        <a:pt x="1609725" y="79058"/>
                        <a:pt x="1610678" y="79058"/>
                      </a:cubicBezTo>
                      <a:cubicBezTo>
                        <a:pt x="1609725" y="79058"/>
                        <a:pt x="1609725" y="79058"/>
                        <a:pt x="1609725" y="79058"/>
                      </a:cubicBezTo>
                      <a:lnTo>
                        <a:pt x="1607820" y="79058"/>
                      </a:lnTo>
                      <a:cubicBezTo>
                        <a:pt x="1597343" y="79058"/>
                        <a:pt x="1586865" y="80010"/>
                        <a:pt x="1577340" y="80010"/>
                      </a:cubicBezTo>
                      <a:cubicBezTo>
                        <a:pt x="1634490" y="76200"/>
                        <a:pt x="1576388" y="76200"/>
                        <a:pt x="1551623" y="76200"/>
                      </a:cubicBezTo>
                      <a:cubicBezTo>
                        <a:pt x="1555433" y="77153"/>
                        <a:pt x="1547813" y="78105"/>
                        <a:pt x="1549718" y="79058"/>
                      </a:cubicBezTo>
                      <a:cubicBezTo>
                        <a:pt x="1483043" y="78105"/>
                        <a:pt x="1539240" y="84773"/>
                        <a:pt x="1448753" y="85725"/>
                      </a:cubicBezTo>
                      <a:lnTo>
                        <a:pt x="1452563" y="83820"/>
                      </a:lnTo>
                      <a:cubicBezTo>
                        <a:pt x="1420178" y="88583"/>
                        <a:pt x="1387793" y="87630"/>
                        <a:pt x="1351598" y="91440"/>
                      </a:cubicBezTo>
                      <a:cubicBezTo>
                        <a:pt x="1350645" y="91440"/>
                        <a:pt x="1349693" y="91440"/>
                        <a:pt x="1349693" y="91440"/>
                      </a:cubicBezTo>
                      <a:cubicBezTo>
                        <a:pt x="1349693" y="91440"/>
                        <a:pt x="1349693" y="91440"/>
                        <a:pt x="1348740" y="90487"/>
                      </a:cubicBezTo>
                      <a:cubicBezTo>
                        <a:pt x="1348740" y="90487"/>
                        <a:pt x="1348740" y="90487"/>
                        <a:pt x="1348740" y="90487"/>
                      </a:cubicBezTo>
                      <a:cubicBezTo>
                        <a:pt x="1350645" y="89535"/>
                        <a:pt x="1356360" y="88583"/>
                        <a:pt x="1363980" y="87630"/>
                      </a:cubicBezTo>
                      <a:cubicBezTo>
                        <a:pt x="1375410" y="86678"/>
                        <a:pt x="1388745" y="85725"/>
                        <a:pt x="1389698" y="84773"/>
                      </a:cubicBezTo>
                      <a:cubicBezTo>
                        <a:pt x="1382078" y="84773"/>
                        <a:pt x="1374458" y="85725"/>
                        <a:pt x="1367790" y="85725"/>
                      </a:cubicBezTo>
                      <a:cubicBezTo>
                        <a:pt x="1363980" y="85725"/>
                        <a:pt x="1360170" y="86678"/>
                        <a:pt x="1356360" y="86678"/>
                      </a:cubicBezTo>
                      <a:cubicBezTo>
                        <a:pt x="1353503" y="87630"/>
                        <a:pt x="1350645" y="87630"/>
                        <a:pt x="1346835" y="88583"/>
                      </a:cubicBezTo>
                      <a:lnTo>
                        <a:pt x="1346835" y="88583"/>
                      </a:lnTo>
                      <a:cubicBezTo>
                        <a:pt x="1345883" y="88583"/>
                        <a:pt x="1344930" y="88583"/>
                        <a:pt x="1343978" y="88583"/>
                      </a:cubicBezTo>
                      <a:cubicBezTo>
                        <a:pt x="1343025" y="88583"/>
                        <a:pt x="1341120" y="88583"/>
                        <a:pt x="1340168" y="88583"/>
                      </a:cubicBezTo>
                      <a:cubicBezTo>
                        <a:pt x="1338263" y="88583"/>
                        <a:pt x="1335405" y="88583"/>
                        <a:pt x="1333500" y="88583"/>
                      </a:cubicBezTo>
                      <a:cubicBezTo>
                        <a:pt x="1328738" y="88583"/>
                        <a:pt x="1324928" y="88583"/>
                        <a:pt x="1320165" y="88583"/>
                      </a:cubicBezTo>
                      <a:cubicBezTo>
                        <a:pt x="1311593" y="89535"/>
                        <a:pt x="1303020" y="89535"/>
                        <a:pt x="1293495" y="89535"/>
                      </a:cubicBezTo>
                      <a:cubicBezTo>
                        <a:pt x="1276350" y="90487"/>
                        <a:pt x="1259205" y="91440"/>
                        <a:pt x="1243013" y="91440"/>
                      </a:cubicBezTo>
                      <a:cubicBezTo>
                        <a:pt x="1264920" y="89535"/>
                        <a:pt x="1296353" y="87630"/>
                        <a:pt x="1318260" y="86678"/>
                      </a:cubicBezTo>
                      <a:cubicBezTo>
                        <a:pt x="1268730" y="84773"/>
                        <a:pt x="1261110" y="85725"/>
                        <a:pt x="1226820" y="87630"/>
                      </a:cubicBezTo>
                      <a:lnTo>
                        <a:pt x="1218248" y="88583"/>
                      </a:lnTo>
                      <a:cubicBezTo>
                        <a:pt x="1220153" y="88583"/>
                        <a:pt x="1222058" y="88583"/>
                        <a:pt x="1223010" y="88583"/>
                      </a:cubicBezTo>
                      <a:lnTo>
                        <a:pt x="1210628" y="89535"/>
                      </a:lnTo>
                      <a:cubicBezTo>
                        <a:pt x="1210628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cubicBezTo>
                        <a:pt x="1209675" y="89535"/>
                        <a:pt x="1209675" y="89535"/>
                        <a:pt x="1209675" y="89535"/>
                      </a:cubicBezTo>
                      <a:lnTo>
                        <a:pt x="1208723" y="89535"/>
                      </a:lnTo>
                      <a:lnTo>
                        <a:pt x="1207770" y="89535"/>
                      </a:lnTo>
                      <a:lnTo>
                        <a:pt x="1199198" y="88583"/>
                      </a:lnTo>
                      <a:lnTo>
                        <a:pt x="1192530" y="88583"/>
                      </a:lnTo>
                      <a:cubicBezTo>
                        <a:pt x="1192530" y="88583"/>
                        <a:pt x="1192530" y="88583"/>
                        <a:pt x="1192530" y="88583"/>
                      </a:cubicBezTo>
                      <a:cubicBezTo>
                        <a:pt x="1192530" y="88583"/>
                        <a:pt x="1193483" y="88583"/>
                        <a:pt x="1193483" y="88583"/>
                      </a:cubicBezTo>
                      <a:cubicBezTo>
                        <a:pt x="1196340" y="88583"/>
                        <a:pt x="1199198" y="88583"/>
                        <a:pt x="1202055" y="89535"/>
                      </a:cubicBezTo>
                      <a:cubicBezTo>
                        <a:pt x="1203960" y="89535"/>
                        <a:pt x="1204913" y="89535"/>
                        <a:pt x="1206818" y="89535"/>
                      </a:cubicBezTo>
                      <a:lnTo>
                        <a:pt x="1198245" y="89535"/>
                      </a:lnTo>
                      <a:cubicBezTo>
                        <a:pt x="1196340" y="89535"/>
                        <a:pt x="1194435" y="89535"/>
                        <a:pt x="1192530" y="89535"/>
                      </a:cubicBezTo>
                      <a:cubicBezTo>
                        <a:pt x="1192530" y="90487"/>
                        <a:pt x="1191578" y="91440"/>
                        <a:pt x="1191578" y="92393"/>
                      </a:cubicBezTo>
                      <a:cubicBezTo>
                        <a:pt x="1191578" y="93345"/>
                        <a:pt x="1191578" y="93345"/>
                        <a:pt x="1190625" y="94298"/>
                      </a:cubicBezTo>
                      <a:lnTo>
                        <a:pt x="1190625" y="94298"/>
                      </a:lnTo>
                      <a:cubicBezTo>
                        <a:pt x="1190625" y="94298"/>
                        <a:pt x="1190625" y="94298"/>
                        <a:pt x="1190625" y="94298"/>
                      </a:cubicBezTo>
                      <a:cubicBezTo>
                        <a:pt x="1190625" y="95250"/>
                        <a:pt x="1190625" y="95250"/>
                        <a:pt x="1190625" y="94298"/>
                      </a:cubicBezTo>
                      <a:lnTo>
                        <a:pt x="1190625" y="94298"/>
                      </a:lnTo>
                      <a:lnTo>
                        <a:pt x="1190625" y="94298"/>
                      </a:lnTo>
                      <a:lnTo>
                        <a:pt x="1190625" y="94298"/>
                      </a:lnTo>
                      <a:lnTo>
                        <a:pt x="1190625" y="94298"/>
                      </a:lnTo>
                      <a:lnTo>
                        <a:pt x="1190625" y="94298"/>
                      </a:lnTo>
                      <a:lnTo>
                        <a:pt x="1190625" y="94298"/>
                      </a:lnTo>
                      <a:lnTo>
                        <a:pt x="1192530" y="90487"/>
                      </a:lnTo>
                      <a:cubicBezTo>
                        <a:pt x="1192530" y="90487"/>
                        <a:pt x="1192530" y="90487"/>
                        <a:pt x="1192530" y="90487"/>
                      </a:cubicBezTo>
                      <a:cubicBezTo>
                        <a:pt x="1191578" y="90487"/>
                        <a:pt x="1190625" y="90487"/>
                        <a:pt x="1189673" y="90487"/>
                      </a:cubicBezTo>
                      <a:cubicBezTo>
                        <a:pt x="1189673" y="90487"/>
                        <a:pt x="1189673" y="90487"/>
                        <a:pt x="1189673" y="90487"/>
                      </a:cubicBezTo>
                      <a:lnTo>
                        <a:pt x="1189673" y="90487"/>
                      </a:lnTo>
                      <a:cubicBezTo>
                        <a:pt x="1189673" y="90487"/>
                        <a:pt x="1189673" y="90487"/>
                        <a:pt x="1189673" y="90487"/>
                      </a:cubicBezTo>
                      <a:cubicBezTo>
                        <a:pt x="1190625" y="90487"/>
                        <a:pt x="1191578" y="90487"/>
                        <a:pt x="1192530" y="90487"/>
                      </a:cubicBezTo>
                      <a:lnTo>
                        <a:pt x="1192530" y="90487"/>
                      </a:lnTo>
                      <a:lnTo>
                        <a:pt x="1191578" y="90487"/>
                      </a:lnTo>
                      <a:lnTo>
                        <a:pt x="1189673" y="90487"/>
                      </a:lnTo>
                      <a:cubicBezTo>
                        <a:pt x="1189673" y="90487"/>
                        <a:pt x="1189673" y="90487"/>
                        <a:pt x="1189673" y="90487"/>
                      </a:cubicBezTo>
                      <a:cubicBezTo>
                        <a:pt x="1189673" y="90487"/>
                        <a:pt x="1189673" y="90487"/>
                        <a:pt x="1189673" y="90487"/>
                      </a:cubicBezTo>
                      <a:lnTo>
                        <a:pt x="1189673" y="90487"/>
                      </a:lnTo>
                      <a:cubicBezTo>
                        <a:pt x="1189673" y="90487"/>
                        <a:pt x="1188720" y="90487"/>
                        <a:pt x="1189673" y="90487"/>
                      </a:cubicBezTo>
                      <a:cubicBezTo>
                        <a:pt x="1189673" y="90487"/>
                        <a:pt x="1189673" y="90487"/>
                        <a:pt x="1189673" y="90487"/>
                      </a:cubicBezTo>
                      <a:lnTo>
                        <a:pt x="1189673" y="90487"/>
                      </a:lnTo>
                      <a:cubicBezTo>
                        <a:pt x="1189673" y="90487"/>
                        <a:pt x="1189673" y="90487"/>
                        <a:pt x="1189673" y="90487"/>
                      </a:cubicBezTo>
                      <a:cubicBezTo>
                        <a:pt x="1189673" y="90487"/>
                        <a:pt x="1189673" y="90487"/>
                        <a:pt x="1189673" y="90487"/>
                      </a:cubicBezTo>
                      <a:lnTo>
                        <a:pt x="1189673" y="90487"/>
                      </a:lnTo>
                      <a:cubicBezTo>
                        <a:pt x="1189673" y="90487"/>
                        <a:pt x="1189673" y="90487"/>
                        <a:pt x="1189673" y="90487"/>
                      </a:cubicBezTo>
                      <a:cubicBezTo>
                        <a:pt x="1189673" y="90487"/>
                        <a:pt x="1189673" y="90487"/>
                        <a:pt x="1189673" y="90487"/>
                      </a:cubicBezTo>
                      <a:cubicBezTo>
                        <a:pt x="1189673" y="90487"/>
                        <a:pt x="1189673" y="90487"/>
                        <a:pt x="1189673" y="90487"/>
                      </a:cubicBezTo>
                      <a:cubicBezTo>
                        <a:pt x="1189673" y="90487"/>
                        <a:pt x="1189673" y="90487"/>
                        <a:pt x="1189673" y="90487"/>
                      </a:cubicBezTo>
                      <a:cubicBezTo>
                        <a:pt x="1189673" y="90487"/>
                        <a:pt x="1189673" y="90487"/>
                        <a:pt x="1189673" y="90487"/>
                      </a:cubicBezTo>
                      <a:lnTo>
                        <a:pt x="1189673" y="90487"/>
                      </a:lnTo>
                      <a:cubicBezTo>
                        <a:pt x="1189673" y="90487"/>
                        <a:pt x="1189673" y="90487"/>
                        <a:pt x="1189673" y="90487"/>
                      </a:cubicBezTo>
                      <a:cubicBezTo>
                        <a:pt x="1189673" y="90487"/>
                        <a:pt x="1189673" y="90487"/>
                        <a:pt x="1189673" y="90487"/>
                      </a:cubicBezTo>
                      <a:lnTo>
                        <a:pt x="1189673" y="90487"/>
                      </a:lnTo>
                      <a:cubicBezTo>
                        <a:pt x="1189673" y="90487"/>
                        <a:pt x="1189673" y="90487"/>
                        <a:pt x="1189673" y="90487"/>
                      </a:cubicBezTo>
                      <a:lnTo>
                        <a:pt x="1189673" y="90487"/>
                      </a:lnTo>
                      <a:cubicBezTo>
                        <a:pt x="1189673" y="90487"/>
                        <a:pt x="1189673" y="90487"/>
                        <a:pt x="1189673" y="90487"/>
                      </a:cubicBezTo>
                      <a:lnTo>
                        <a:pt x="1189673" y="91440"/>
                      </a:lnTo>
                      <a:lnTo>
                        <a:pt x="1189673" y="91440"/>
                      </a:lnTo>
                      <a:cubicBezTo>
                        <a:pt x="1189673" y="91440"/>
                        <a:pt x="1189673" y="92393"/>
                        <a:pt x="1189673" y="92393"/>
                      </a:cubicBezTo>
                      <a:lnTo>
                        <a:pt x="1189673" y="92393"/>
                      </a:lnTo>
                      <a:lnTo>
                        <a:pt x="1189673" y="92393"/>
                      </a:lnTo>
                      <a:lnTo>
                        <a:pt x="1189673" y="92393"/>
                      </a:lnTo>
                      <a:cubicBezTo>
                        <a:pt x="1188720" y="91440"/>
                        <a:pt x="1188720" y="91440"/>
                        <a:pt x="1187768" y="88583"/>
                      </a:cubicBezTo>
                      <a:lnTo>
                        <a:pt x="1152525" y="89535"/>
                      </a:lnTo>
                      <a:lnTo>
                        <a:pt x="1175385" y="89535"/>
                      </a:lnTo>
                      <a:cubicBezTo>
                        <a:pt x="1165860" y="91440"/>
                        <a:pt x="1155383" y="92393"/>
                        <a:pt x="1145858" y="93345"/>
                      </a:cubicBezTo>
                      <a:cubicBezTo>
                        <a:pt x="1141095" y="94298"/>
                        <a:pt x="1135380" y="94298"/>
                        <a:pt x="1130618" y="95250"/>
                      </a:cubicBezTo>
                      <a:lnTo>
                        <a:pt x="1122998" y="96203"/>
                      </a:lnTo>
                      <a:cubicBezTo>
                        <a:pt x="1122045" y="96203"/>
                        <a:pt x="1120140" y="96203"/>
                        <a:pt x="1119188" y="97155"/>
                      </a:cubicBezTo>
                      <a:cubicBezTo>
                        <a:pt x="1118235" y="97155"/>
                        <a:pt x="1118235" y="97155"/>
                        <a:pt x="1116330" y="98108"/>
                      </a:cubicBezTo>
                      <a:cubicBezTo>
                        <a:pt x="1116330" y="98108"/>
                        <a:pt x="1116330" y="98108"/>
                        <a:pt x="1115378" y="99060"/>
                      </a:cubicBezTo>
                      <a:cubicBezTo>
                        <a:pt x="1092518" y="99060"/>
                        <a:pt x="1069658" y="99060"/>
                        <a:pt x="1044893" y="100012"/>
                      </a:cubicBezTo>
                      <a:cubicBezTo>
                        <a:pt x="1019175" y="100965"/>
                        <a:pt x="991553" y="103823"/>
                        <a:pt x="962025" y="105728"/>
                      </a:cubicBezTo>
                      <a:cubicBezTo>
                        <a:pt x="1044893" y="98108"/>
                        <a:pt x="975360" y="102870"/>
                        <a:pt x="981075" y="99060"/>
                      </a:cubicBezTo>
                      <a:cubicBezTo>
                        <a:pt x="969645" y="99060"/>
                        <a:pt x="956310" y="99060"/>
                        <a:pt x="946785" y="98108"/>
                      </a:cubicBezTo>
                      <a:cubicBezTo>
                        <a:pt x="937260" y="97155"/>
                        <a:pt x="931545" y="96203"/>
                        <a:pt x="936307" y="96203"/>
                      </a:cubicBezTo>
                      <a:cubicBezTo>
                        <a:pt x="931545" y="96203"/>
                        <a:pt x="926782" y="96203"/>
                        <a:pt x="922020" y="95250"/>
                      </a:cubicBezTo>
                      <a:cubicBezTo>
                        <a:pt x="920115" y="95250"/>
                        <a:pt x="918210" y="95250"/>
                        <a:pt x="916305" y="95250"/>
                      </a:cubicBezTo>
                      <a:lnTo>
                        <a:pt x="912495" y="95250"/>
                      </a:lnTo>
                      <a:lnTo>
                        <a:pt x="905828" y="95250"/>
                      </a:lnTo>
                      <a:cubicBezTo>
                        <a:pt x="896303" y="95250"/>
                        <a:pt x="887730" y="95250"/>
                        <a:pt x="878205" y="96203"/>
                      </a:cubicBezTo>
                      <a:cubicBezTo>
                        <a:pt x="859155" y="96203"/>
                        <a:pt x="837248" y="97155"/>
                        <a:pt x="808673" y="100012"/>
                      </a:cubicBezTo>
                      <a:cubicBezTo>
                        <a:pt x="805815" y="99060"/>
                        <a:pt x="764858" y="100965"/>
                        <a:pt x="773430" y="98108"/>
                      </a:cubicBezTo>
                      <a:cubicBezTo>
                        <a:pt x="720090" y="100965"/>
                        <a:pt x="785813" y="99060"/>
                        <a:pt x="782003" y="100965"/>
                      </a:cubicBezTo>
                      <a:cubicBezTo>
                        <a:pt x="754380" y="102870"/>
                        <a:pt x="723900" y="103823"/>
                        <a:pt x="690563" y="104775"/>
                      </a:cubicBezTo>
                      <a:cubicBezTo>
                        <a:pt x="690563" y="104775"/>
                        <a:pt x="690563" y="104775"/>
                        <a:pt x="690563" y="104775"/>
                      </a:cubicBezTo>
                      <a:lnTo>
                        <a:pt x="687705" y="101918"/>
                      </a:lnTo>
                      <a:lnTo>
                        <a:pt x="683895" y="101918"/>
                      </a:lnTo>
                      <a:cubicBezTo>
                        <a:pt x="665798" y="102870"/>
                        <a:pt x="650558" y="103823"/>
                        <a:pt x="636270" y="105728"/>
                      </a:cubicBezTo>
                      <a:cubicBezTo>
                        <a:pt x="613410" y="105728"/>
                        <a:pt x="588645" y="106680"/>
                        <a:pt x="563880" y="107633"/>
                      </a:cubicBezTo>
                      <a:lnTo>
                        <a:pt x="564833" y="112395"/>
                      </a:lnTo>
                      <a:cubicBezTo>
                        <a:pt x="550545" y="113348"/>
                        <a:pt x="535305" y="114300"/>
                        <a:pt x="516255" y="116205"/>
                      </a:cubicBezTo>
                      <a:cubicBezTo>
                        <a:pt x="507683" y="116205"/>
                        <a:pt x="499110" y="117158"/>
                        <a:pt x="489585" y="117158"/>
                      </a:cubicBezTo>
                      <a:cubicBezTo>
                        <a:pt x="482918" y="116205"/>
                        <a:pt x="488633" y="116205"/>
                        <a:pt x="497205" y="115253"/>
                      </a:cubicBezTo>
                      <a:cubicBezTo>
                        <a:pt x="507683" y="114300"/>
                        <a:pt x="521970" y="113348"/>
                        <a:pt x="521970" y="113348"/>
                      </a:cubicBezTo>
                      <a:cubicBezTo>
                        <a:pt x="496253" y="113348"/>
                        <a:pt x="473393" y="113348"/>
                        <a:pt x="451485" y="114300"/>
                      </a:cubicBezTo>
                      <a:cubicBezTo>
                        <a:pt x="445770" y="114300"/>
                        <a:pt x="439103" y="114300"/>
                        <a:pt x="433388" y="114300"/>
                      </a:cubicBezTo>
                      <a:lnTo>
                        <a:pt x="433388" y="114300"/>
                      </a:lnTo>
                      <a:lnTo>
                        <a:pt x="428625" y="110490"/>
                      </a:lnTo>
                      <a:cubicBezTo>
                        <a:pt x="426720" y="109537"/>
                        <a:pt x="425768" y="108585"/>
                        <a:pt x="423863" y="107633"/>
                      </a:cubicBezTo>
                      <a:cubicBezTo>
                        <a:pt x="422910" y="107633"/>
                        <a:pt x="421958" y="107633"/>
                        <a:pt x="423863" y="108585"/>
                      </a:cubicBezTo>
                      <a:cubicBezTo>
                        <a:pt x="424815" y="108585"/>
                        <a:pt x="425768" y="109537"/>
                        <a:pt x="427673" y="109537"/>
                      </a:cubicBezTo>
                      <a:cubicBezTo>
                        <a:pt x="428625" y="109537"/>
                        <a:pt x="429578" y="110490"/>
                        <a:pt x="429578" y="110490"/>
                      </a:cubicBezTo>
                      <a:cubicBezTo>
                        <a:pt x="429578" y="110490"/>
                        <a:pt x="430530" y="110490"/>
                        <a:pt x="430530" y="111443"/>
                      </a:cubicBezTo>
                      <a:cubicBezTo>
                        <a:pt x="430530" y="111443"/>
                        <a:pt x="429578" y="111443"/>
                        <a:pt x="429578" y="111443"/>
                      </a:cubicBezTo>
                      <a:cubicBezTo>
                        <a:pt x="428625" y="111443"/>
                        <a:pt x="428625" y="111443"/>
                        <a:pt x="427673" y="110490"/>
                      </a:cubicBezTo>
                      <a:cubicBezTo>
                        <a:pt x="425768" y="109537"/>
                        <a:pt x="424815" y="109537"/>
                        <a:pt x="422910" y="108585"/>
                      </a:cubicBezTo>
                      <a:cubicBezTo>
                        <a:pt x="420053" y="107633"/>
                        <a:pt x="418148" y="106680"/>
                        <a:pt x="415290" y="106680"/>
                      </a:cubicBezTo>
                      <a:cubicBezTo>
                        <a:pt x="405765" y="107633"/>
                        <a:pt x="400050" y="107633"/>
                        <a:pt x="391478" y="108585"/>
                      </a:cubicBezTo>
                      <a:cubicBezTo>
                        <a:pt x="382905" y="108585"/>
                        <a:pt x="373380" y="109537"/>
                        <a:pt x="355283" y="108585"/>
                      </a:cubicBezTo>
                      <a:cubicBezTo>
                        <a:pt x="360045" y="107633"/>
                        <a:pt x="364808" y="107633"/>
                        <a:pt x="370523" y="106680"/>
                      </a:cubicBezTo>
                      <a:cubicBezTo>
                        <a:pt x="373380" y="106680"/>
                        <a:pt x="377190" y="105728"/>
                        <a:pt x="381000" y="105728"/>
                      </a:cubicBezTo>
                      <a:cubicBezTo>
                        <a:pt x="382905" y="105728"/>
                        <a:pt x="384810" y="105728"/>
                        <a:pt x="386715" y="104775"/>
                      </a:cubicBezTo>
                      <a:cubicBezTo>
                        <a:pt x="389573" y="104775"/>
                        <a:pt x="393383" y="104775"/>
                        <a:pt x="396240" y="103823"/>
                      </a:cubicBezTo>
                      <a:cubicBezTo>
                        <a:pt x="349568" y="105728"/>
                        <a:pt x="302895" y="107633"/>
                        <a:pt x="254318" y="109537"/>
                      </a:cubicBezTo>
                      <a:cubicBezTo>
                        <a:pt x="241935" y="107633"/>
                        <a:pt x="282893" y="106680"/>
                        <a:pt x="299085" y="104775"/>
                      </a:cubicBezTo>
                      <a:cubicBezTo>
                        <a:pt x="249555" y="105728"/>
                        <a:pt x="171450" y="107633"/>
                        <a:pt x="148590" y="110490"/>
                      </a:cubicBezTo>
                      <a:lnTo>
                        <a:pt x="147638" y="106680"/>
                      </a:lnTo>
                      <a:lnTo>
                        <a:pt x="161925" y="105728"/>
                      </a:lnTo>
                      <a:cubicBezTo>
                        <a:pt x="157163" y="105728"/>
                        <a:pt x="152400" y="105728"/>
                        <a:pt x="147638" y="105728"/>
                      </a:cubicBezTo>
                      <a:lnTo>
                        <a:pt x="147638" y="105728"/>
                      </a:lnTo>
                      <a:cubicBezTo>
                        <a:pt x="146685" y="105728"/>
                        <a:pt x="145733" y="105728"/>
                        <a:pt x="144780" y="104775"/>
                      </a:cubicBezTo>
                      <a:cubicBezTo>
                        <a:pt x="136208" y="105728"/>
                        <a:pt x="129540" y="106680"/>
                        <a:pt x="123825" y="106680"/>
                      </a:cubicBezTo>
                      <a:cubicBezTo>
                        <a:pt x="120968" y="106680"/>
                        <a:pt x="118110" y="106680"/>
                        <a:pt x="115253" y="107633"/>
                      </a:cubicBezTo>
                      <a:lnTo>
                        <a:pt x="110490" y="108585"/>
                      </a:lnTo>
                      <a:lnTo>
                        <a:pt x="107633" y="108585"/>
                      </a:lnTo>
                      <a:cubicBezTo>
                        <a:pt x="106680" y="108585"/>
                        <a:pt x="105728" y="108585"/>
                        <a:pt x="105728" y="109537"/>
                      </a:cubicBezTo>
                      <a:lnTo>
                        <a:pt x="103823" y="110490"/>
                      </a:lnTo>
                      <a:cubicBezTo>
                        <a:pt x="102870" y="110490"/>
                        <a:pt x="103823" y="110490"/>
                        <a:pt x="103823" y="111443"/>
                      </a:cubicBezTo>
                      <a:lnTo>
                        <a:pt x="103823" y="111443"/>
                      </a:lnTo>
                      <a:cubicBezTo>
                        <a:pt x="106680" y="111443"/>
                        <a:pt x="110490" y="111443"/>
                        <a:pt x="115253" y="111443"/>
                      </a:cubicBezTo>
                      <a:cubicBezTo>
                        <a:pt x="116205" y="111443"/>
                        <a:pt x="118110" y="111443"/>
                        <a:pt x="120015" y="111443"/>
                      </a:cubicBezTo>
                      <a:cubicBezTo>
                        <a:pt x="120968" y="111443"/>
                        <a:pt x="120968" y="111443"/>
                        <a:pt x="121920" y="111443"/>
                      </a:cubicBezTo>
                      <a:cubicBezTo>
                        <a:pt x="126683" y="111443"/>
                        <a:pt x="130493" y="110490"/>
                        <a:pt x="134303" y="110490"/>
                      </a:cubicBezTo>
                      <a:cubicBezTo>
                        <a:pt x="141923" y="109537"/>
                        <a:pt x="147638" y="108585"/>
                        <a:pt x="149543" y="107633"/>
                      </a:cubicBezTo>
                      <a:lnTo>
                        <a:pt x="149543" y="110490"/>
                      </a:lnTo>
                      <a:cubicBezTo>
                        <a:pt x="147638" y="110490"/>
                        <a:pt x="146685" y="110490"/>
                        <a:pt x="145733" y="111443"/>
                      </a:cubicBezTo>
                      <a:lnTo>
                        <a:pt x="149543" y="111443"/>
                      </a:lnTo>
                      <a:lnTo>
                        <a:pt x="149543" y="115253"/>
                      </a:lnTo>
                      <a:cubicBezTo>
                        <a:pt x="142875" y="115253"/>
                        <a:pt x="136208" y="115253"/>
                        <a:pt x="129540" y="115253"/>
                      </a:cubicBezTo>
                      <a:cubicBezTo>
                        <a:pt x="146685" y="118110"/>
                        <a:pt x="59055" y="120968"/>
                        <a:pt x="50483" y="122872"/>
                      </a:cubicBezTo>
                      <a:cubicBezTo>
                        <a:pt x="55245" y="121920"/>
                        <a:pt x="56198" y="120968"/>
                        <a:pt x="53340" y="120968"/>
                      </a:cubicBezTo>
                      <a:cubicBezTo>
                        <a:pt x="54293" y="120968"/>
                        <a:pt x="54293" y="120968"/>
                        <a:pt x="55245" y="120968"/>
                      </a:cubicBezTo>
                      <a:cubicBezTo>
                        <a:pt x="64770" y="120968"/>
                        <a:pt x="74295" y="120015"/>
                        <a:pt x="84773" y="120015"/>
                      </a:cubicBezTo>
                      <a:cubicBezTo>
                        <a:pt x="95250" y="119062"/>
                        <a:pt x="105728" y="119062"/>
                        <a:pt x="115253" y="118110"/>
                      </a:cubicBezTo>
                      <a:lnTo>
                        <a:pt x="121920" y="117158"/>
                      </a:lnTo>
                      <a:cubicBezTo>
                        <a:pt x="122873" y="117158"/>
                        <a:pt x="123825" y="117158"/>
                        <a:pt x="125730" y="116205"/>
                      </a:cubicBezTo>
                      <a:lnTo>
                        <a:pt x="127635" y="116205"/>
                      </a:lnTo>
                      <a:cubicBezTo>
                        <a:pt x="127635" y="116205"/>
                        <a:pt x="127635" y="116205"/>
                        <a:pt x="127635" y="116205"/>
                      </a:cubicBezTo>
                      <a:cubicBezTo>
                        <a:pt x="128588" y="116205"/>
                        <a:pt x="129540" y="116205"/>
                        <a:pt x="130493" y="116205"/>
                      </a:cubicBezTo>
                      <a:cubicBezTo>
                        <a:pt x="130493" y="116205"/>
                        <a:pt x="140970" y="115253"/>
                        <a:pt x="150495" y="115253"/>
                      </a:cubicBezTo>
                      <a:cubicBezTo>
                        <a:pt x="142875" y="115253"/>
                        <a:pt x="134303" y="115253"/>
                        <a:pt x="126683" y="115253"/>
                      </a:cubicBezTo>
                      <a:cubicBezTo>
                        <a:pt x="125730" y="115253"/>
                        <a:pt x="125730" y="115253"/>
                        <a:pt x="124778" y="115253"/>
                      </a:cubicBezTo>
                      <a:cubicBezTo>
                        <a:pt x="124778" y="115253"/>
                        <a:pt x="124778" y="115253"/>
                        <a:pt x="124778" y="115253"/>
                      </a:cubicBezTo>
                      <a:cubicBezTo>
                        <a:pt x="124778" y="115253"/>
                        <a:pt x="124778" y="115253"/>
                        <a:pt x="124778" y="115253"/>
                      </a:cubicBezTo>
                      <a:cubicBezTo>
                        <a:pt x="120015" y="115253"/>
                        <a:pt x="115253" y="115253"/>
                        <a:pt x="112395" y="115253"/>
                      </a:cubicBezTo>
                      <a:cubicBezTo>
                        <a:pt x="110490" y="115253"/>
                        <a:pt x="109538" y="115253"/>
                        <a:pt x="109538" y="114300"/>
                      </a:cubicBezTo>
                      <a:cubicBezTo>
                        <a:pt x="109538" y="114300"/>
                        <a:pt x="108585" y="115253"/>
                        <a:pt x="108585" y="115253"/>
                      </a:cubicBezTo>
                      <a:lnTo>
                        <a:pt x="108585" y="115253"/>
                      </a:lnTo>
                      <a:lnTo>
                        <a:pt x="110490" y="115253"/>
                      </a:lnTo>
                      <a:cubicBezTo>
                        <a:pt x="109538" y="115253"/>
                        <a:pt x="109538" y="115253"/>
                        <a:pt x="109538" y="116205"/>
                      </a:cubicBezTo>
                      <a:lnTo>
                        <a:pt x="121920" y="116205"/>
                      </a:lnTo>
                      <a:cubicBezTo>
                        <a:pt x="120968" y="116205"/>
                        <a:pt x="120968" y="116205"/>
                        <a:pt x="120015" y="117158"/>
                      </a:cubicBezTo>
                      <a:cubicBezTo>
                        <a:pt x="99060" y="119062"/>
                        <a:pt x="77153" y="119062"/>
                        <a:pt x="81915" y="117158"/>
                      </a:cubicBezTo>
                      <a:cubicBezTo>
                        <a:pt x="80010" y="117158"/>
                        <a:pt x="76200" y="118110"/>
                        <a:pt x="71438" y="118110"/>
                      </a:cubicBezTo>
                      <a:cubicBezTo>
                        <a:pt x="67628" y="118110"/>
                        <a:pt x="62865" y="119062"/>
                        <a:pt x="58103" y="119062"/>
                      </a:cubicBezTo>
                      <a:lnTo>
                        <a:pt x="55245" y="119062"/>
                      </a:lnTo>
                      <a:cubicBezTo>
                        <a:pt x="55245" y="119062"/>
                        <a:pt x="54293" y="119062"/>
                        <a:pt x="54293" y="119062"/>
                      </a:cubicBezTo>
                      <a:cubicBezTo>
                        <a:pt x="54293" y="119062"/>
                        <a:pt x="54293" y="119062"/>
                        <a:pt x="54293" y="119062"/>
                      </a:cubicBezTo>
                      <a:cubicBezTo>
                        <a:pt x="55245" y="119062"/>
                        <a:pt x="56198" y="119062"/>
                        <a:pt x="57150" y="118110"/>
                      </a:cubicBezTo>
                      <a:cubicBezTo>
                        <a:pt x="57150" y="118110"/>
                        <a:pt x="57150" y="118110"/>
                        <a:pt x="55245" y="117158"/>
                      </a:cubicBezTo>
                      <a:cubicBezTo>
                        <a:pt x="54293" y="117158"/>
                        <a:pt x="53340" y="117158"/>
                        <a:pt x="52388" y="117158"/>
                      </a:cubicBezTo>
                      <a:cubicBezTo>
                        <a:pt x="46673" y="117158"/>
                        <a:pt x="41910" y="117158"/>
                        <a:pt x="38100" y="117158"/>
                      </a:cubicBezTo>
                      <a:cubicBezTo>
                        <a:pt x="42863" y="118110"/>
                        <a:pt x="46673" y="118110"/>
                        <a:pt x="52388" y="119062"/>
                      </a:cubicBezTo>
                      <a:lnTo>
                        <a:pt x="53340" y="119062"/>
                      </a:lnTo>
                      <a:cubicBezTo>
                        <a:pt x="53340" y="119062"/>
                        <a:pt x="53340" y="119062"/>
                        <a:pt x="53340" y="119062"/>
                      </a:cubicBezTo>
                      <a:lnTo>
                        <a:pt x="54293" y="119062"/>
                      </a:lnTo>
                      <a:cubicBezTo>
                        <a:pt x="54293" y="119062"/>
                        <a:pt x="55245" y="119062"/>
                        <a:pt x="55245" y="119062"/>
                      </a:cubicBezTo>
                      <a:cubicBezTo>
                        <a:pt x="56198" y="119062"/>
                        <a:pt x="55245" y="119062"/>
                        <a:pt x="56198" y="119062"/>
                      </a:cubicBezTo>
                      <a:cubicBezTo>
                        <a:pt x="56198" y="120015"/>
                        <a:pt x="54293" y="120015"/>
                        <a:pt x="54293" y="120015"/>
                      </a:cubicBezTo>
                      <a:cubicBezTo>
                        <a:pt x="53340" y="120015"/>
                        <a:pt x="53340" y="120015"/>
                        <a:pt x="53340" y="120015"/>
                      </a:cubicBezTo>
                      <a:cubicBezTo>
                        <a:pt x="47625" y="119062"/>
                        <a:pt x="34290" y="119062"/>
                        <a:pt x="16193" y="118110"/>
                      </a:cubicBezTo>
                      <a:cubicBezTo>
                        <a:pt x="16193" y="123825"/>
                        <a:pt x="17145" y="129540"/>
                        <a:pt x="17145" y="135255"/>
                      </a:cubicBezTo>
                      <a:lnTo>
                        <a:pt x="11430" y="135255"/>
                      </a:lnTo>
                      <a:cubicBezTo>
                        <a:pt x="11430" y="135255"/>
                        <a:pt x="11430" y="135255"/>
                        <a:pt x="11430" y="135255"/>
                      </a:cubicBezTo>
                      <a:cubicBezTo>
                        <a:pt x="11430" y="132397"/>
                        <a:pt x="11430" y="129540"/>
                        <a:pt x="11430" y="125730"/>
                      </a:cubicBezTo>
                      <a:lnTo>
                        <a:pt x="8573" y="111443"/>
                      </a:lnTo>
                      <a:cubicBezTo>
                        <a:pt x="11430" y="110490"/>
                        <a:pt x="15240" y="110490"/>
                        <a:pt x="18098" y="110490"/>
                      </a:cubicBezTo>
                      <a:lnTo>
                        <a:pt x="6668" y="110490"/>
                      </a:lnTo>
                      <a:lnTo>
                        <a:pt x="8573" y="131445"/>
                      </a:lnTo>
                      <a:lnTo>
                        <a:pt x="8573" y="136208"/>
                      </a:lnTo>
                      <a:lnTo>
                        <a:pt x="0" y="136208"/>
                      </a:lnTo>
                      <a:cubicBezTo>
                        <a:pt x="0" y="140018"/>
                        <a:pt x="0" y="143828"/>
                        <a:pt x="953" y="148590"/>
                      </a:cubicBezTo>
                      <a:cubicBezTo>
                        <a:pt x="953" y="151447"/>
                        <a:pt x="1905" y="153353"/>
                        <a:pt x="1905" y="156210"/>
                      </a:cubicBezTo>
                      <a:cubicBezTo>
                        <a:pt x="1905" y="158115"/>
                        <a:pt x="1905" y="159068"/>
                        <a:pt x="2858" y="160972"/>
                      </a:cubicBezTo>
                      <a:cubicBezTo>
                        <a:pt x="2858" y="161925"/>
                        <a:pt x="2858" y="162878"/>
                        <a:pt x="3810" y="163830"/>
                      </a:cubicBezTo>
                      <a:cubicBezTo>
                        <a:pt x="3810" y="164783"/>
                        <a:pt x="3810" y="164783"/>
                        <a:pt x="4763" y="165735"/>
                      </a:cubicBezTo>
                      <a:cubicBezTo>
                        <a:pt x="4763" y="165735"/>
                        <a:pt x="4763" y="166688"/>
                        <a:pt x="4763" y="166688"/>
                      </a:cubicBezTo>
                      <a:cubicBezTo>
                        <a:pt x="4763" y="167640"/>
                        <a:pt x="4763" y="168593"/>
                        <a:pt x="4763" y="169545"/>
                      </a:cubicBezTo>
                      <a:cubicBezTo>
                        <a:pt x="4763" y="170497"/>
                        <a:pt x="4763" y="170497"/>
                        <a:pt x="4763" y="171450"/>
                      </a:cubicBezTo>
                      <a:lnTo>
                        <a:pt x="1905" y="171450"/>
                      </a:lnTo>
                      <a:lnTo>
                        <a:pt x="1905" y="173355"/>
                      </a:lnTo>
                      <a:lnTo>
                        <a:pt x="1905" y="174308"/>
                      </a:lnTo>
                      <a:lnTo>
                        <a:pt x="1905" y="175260"/>
                      </a:lnTo>
                      <a:lnTo>
                        <a:pt x="1905" y="176213"/>
                      </a:lnTo>
                      <a:cubicBezTo>
                        <a:pt x="1905" y="177165"/>
                        <a:pt x="1905" y="176213"/>
                        <a:pt x="2858" y="177165"/>
                      </a:cubicBezTo>
                      <a:cubicBezTo>
                        <a:pt x="2858" y="177165"/>
                        <a:pt x="3810" y="178118"/>
                        <a:pt x="3810" y="178118"/>
                      </a:cubicBezTo>
                      <a:cubicBezTo>
                        <a:pt x="4763" y="179070"/>
                        <a:pt x="6668" y="180975"/>
                        <a:pt x="7620" y="181928"/>
                      </a:cubicBezTo>
                      <a:lnTo>
                        <a:pt x="11430" y="183833"/>
                      </a:lnTo>
                      <a:lnTo>
                        <a:pt x="14288" y="183833"/>
                      </a:lnTo>
                      <a:lnTo>
                        <a:pt x="34290" y="186690"/>
                      </a:lnTo>
                      <a:lnTo>
                        <a:pt x="33338" y="186690"/>
                      </a:lnTo>
                      <a:lnTo>
                        <a:pt x="37148" y="187643"/>
                      </a:lnTo>
                      <a:lnTo>
                        <a:pt x="39053" y="188595"/>
                      </a:lnTo>
                      <a:lnTo>
                        <a:pt x="43815" y="190500"/>
                      </a:lnTo>
                      <a:lnTo>
                        <a:pt x="46673" y="191453"/>
                      </a:lnTo>
                      <a:cubicBezTo>
                        <a:pt x="47625" y="191453"/>
                        <a:pt x="47625" y="191453"/>
                        <a:pt x="48578" y="192405"/>
                      </a:cubicBezTo>
                      <a:cubicBezTo>
                        <a:pt x="50483" y="193358"/>
                        <a:pt x="51435" y="194310"/>
                        <a:pt x="53340" y="195263"/>
                      </a:cubicBezTo>
                      <a:lnTo>
                        <a:pt x="55245" y="197168"/>
                      </a:lnTo>
                      <a:cubicBezTo>
                        <a:pt x="56198" y="198120"/>
                        <a:pt x="56198" y="198120"/>
                        <a:pt x="56198" y="199072"/>
                      </a:cubicBezTo>
                      <a:cubicBezTo>
                        <a:pt x="57150" y="200025"/>
                        <a:pt x="58103" y="201930"/>
                        <a:pt x="59055" y="202883"/>
                      </a:cubicBezTo>
                      <a:cubicBezTo>
                        <a:pt x="60008" y="204788"/>
                        <a:pt x="60960" y="207645"/>
                        <a:pt x="61913" y="209550"/>
                      </a:cubicBezTo>
                      <a:cubicBezTo>
                        <a:pt x="60960" y="206693"/>
                        <a:pt x="59055" y="204788"/>
                        <a:pt x="57150" y="202883"/>
                      </a:cubicBezTo>
                      <a:lnTo>
                        <a:pt x="54293" y="205740"/>
                      </a:lnTo>
                      <a:lnTo>
                        <a:pt x="53340" y="204788"/>
                      </a:lnTo>
                      <a:lnTo>
                        <a:pt x="53340" y="204788"/>
                      </a:lnTo>
                      <a:cubicBezTo>
                        <a:pt x="52388" y="203835"/>
                        <a:pt x="50483" y="202883"/>
                        <a:pt x="49530" y="201930"/>
                      </a:cubicBezTo>
                      <a:cubicBezTo>
                        <a:pt x="48578" y="200978"/>
                        <a:pt x="46673" y="200025"/>
                        <a:pt x="45720" y="199072"/>
                      </a:cubicBezTo>
                      <a:lnTo>
                        <a:pt x="40958" y="196215"/>
                      </a:lnTo>
                      <a:lnTo>
                        <a:pt x="36195" y="194310"/>
                      </a:lnTo>
                      <a:lnTo>
                        <a:pt x="34290" y="193358"/>
                      </a:lnTo>
                      <a:lnTo>
                        <a:pt x="31433" y="192405"/>
                      </a:lnTo>
                      <a:cubicBezTo>
                        <a:pt x="30480" y="192405"/>
                        <a:pt x="28575" y="191453"/>
                        <a:pt x="27623" y="191453"/>
                      </a:cubicBezTo>
                      <a:lnTo>
                        <a:pt x="21908" y="190500"/>
                      </a:lnTo>
                      <a:cubicBezTo>
                        <a:pt x="23813" y="190500"/>
                        <a:pt x="25718" y="191453"/>
                        <a:pt x="27623" y="191453"/>
                      </a:cubicBezTo>
                      <a:cubicBezTo>
                        <a:pt x="29528" y="191453"/>
                        <a:pt x="31433" y="192405"/>
                        <a:pt x="32385" y="192405"/>
                      </a:cubicBezTo>
                      <a:lnTo>
                        <a:pt x="31433" y="192405"/>
                      </a:lnTo>
                      <a:cubicBezTo>
                        <a:pt x="36195" y="194310"/>
                        <a:pt x="37148" y="194310"/>
                        <a:pt x="40005" y="196215"/>
                      </a:cubicBezTo>
                      <a:cubicBezTo>
                        <a:pt x="41910" y="197168"/>
                        <a:pt x="44768" y="198120"/>
                        <a:pt x="46673" y="199072"/>
                      </a:cubicBezTo>
                      <a:cubicBezTo>
                        <a:pt x="48578" y="200025"/>
                        <a:pt x="50483" y="201930"/>
                        <a:pt x="52388" y="202883"/>
                      </a:cubicBezTo>
                      <a:lnTo>
                        <a:pt x="54293" y="203835"/>
                      </a:lnTo>
                      <a:cubicBezTo>
                        <a:pt x="54293" y="203835"/>
                        <a:pt x="54293" y="203835"/>
                        <a:pt x="55245" y="204788"/>
                      </a:cubicBezTo>
                      <a:lnTo>
                        <a:pt x="57150" y="206693"/>
                      </a:lnTo>
                      <a:cubicBezTo>
                        <a:pt x="60008" y="209550"/>
                        <a:pt x="62865" y="213360"/>
                        <a:pt x="63818" y="217170"/>
                      </a:cubicBezTo>
                      <a:lnTo>
                        <a:pt x="60008" y="218122"/>
                      </a:lnTo>
                      <a:cubicBezTo>
                        <a:pt x="60960" y="220028"/>
                        <a:pt x="60960" y="222885"/>
                        <a:pt x="60960" y="225743"/>
                      </a:cubicBezTo>
                      <a:cubicBezTo>
                        <a:pt x="64770" y="240030"/>
                        <a:pt x="55245" y="257175"/>
                        <a:pt x="35243" y="261938"/>
                      </a:cubicBezTo>
                      <a:cubicBezTo>
                        <a:pt x="33338" y="261938"/>
                        <a:pt x="33338" y="260985"/>
                        <a:pt x="35243" y="260985"/>
                      </a:cubicBezTo>
                      <a:cubicBezTo>
                        <a:pt x="36195" y="260033"/>
                        <a:pt x="38100" y="259080"/>
                        <a:pt x="39053" y="259080"/>
                      </a:cubicBezTo>
                      <a:cubicBezTo>
                        <a:pt x="40005" y="258128"/>
                        <a:pt x="40958" y="258128"/>
                        <a:pt x="38100" y="258128"/>
                      </a:cubicBezTo>
                      <a:cubicBezTo>
                        <a:pt x="37148" y="258128"/>
                        <a:pt x="36195" y="258128"/>
                        <a:pt x="33338" y="258128"/>
                      </a:cubicBezTo>
                      <a:cubicBezTo>
                        <a:pt x="30480" y="258128"/>
                        <a:pt x="26670" y="259080"/>
                        <a:pt x="21908" y="260033"/>
                      </a:cubicBezTo>
                      <a:lnTo>
                        <a:pt x="12383" y="262890"/>
                      </a:lnTo>
                      <a:lnTo>
                        <a:pt x="9525" y="270510"/>
                      </a:lnTo>
                      <a:cubicBezTo>
                        <a:pt x="8573" y="274320"/>
                        <a:pt x="8573" y="277178"/>
                        <a:pt x="8573" y="278130"/>
                      </a:cubicBezTo>
                      <a:cubicBezTo>
                        <a:pt x="8573" y="280035"/>
                        <a:pt x="8573" y="280035"/>
                        <a:pt x="9525" y="280035"/>
                      </a:cubicBezTo>
                      <a:lnTo>
                        <a:pt x="12383" y="280035"/>
                      </a:lnTo>
                      <a:cubicBezTo>
                        <a:pt x="11430" y="293370"/>
                        <a:pt x="10478" y="294323"/>
                        <a:pt x="15240" y="321945"/>
                      </a:cubicBezTo>
                      <a:cubicBezTo>
                        <a:pt x="14288" y="326708"/>
                        <a:pt x="12383" y="319088"/>
                        <a:pt x="10478" y="304800"/>
                      </a:cubicBezTo>
                      <a:cubicBezTo>
                        <a:pt x="13335" y="320993"/>
                        <a:pt x="15240" y="341948"/>
                        <a:pt x="18098" y="360998"/>
                      </a:cubicBezTo>
                      <a:cubicBezTo>
                        <a:pt x="19050" y="368618"/>
                        <a:pt x="20003" y="375285"/>
                        <a:pt x="20955" y="381953"/>
                      </a:cubicBezTo>
                      <a:lnTo>
                        <a:pt x="20955" y="384810"/>
                      </a:lnTo>
                      <a:cubicBezTo>
                        <a:pt x="20955" y="384810"/>
                        <a:pt x="20955" y="385763"/>
                        <a:pt x="20955" y="385763"/>
                      </a:cubicBezTo>
                      <a:lnTo>
                        <a:pt x="22860" y="385763"/>
                      </a:lnTo>
                      <a:cubicBezTo>
                        <a:pt x="24765" y="385763"/>
                        <a:pt x="26670" y="386715"/>
                        <a:pt x="29528" y="386715"/>
                      </a:cubicBezTo>
                      <a:cubicBezTo>
                        <a:pt x="33338" y="387668"/>
                        <a:pt x="37148" y="387668"/>
                        <a:pt x="40958" y="388620"/>
                      </a:cubicBezTo>
                      <a:cubicBezTo>
                        <a:pt x="42863" y="388620"/>
                        <a:pt x="44768" y="389573"/>
                        <a:pt x="45720" y="389573"/>
                      </a:cubicBezTo>
                      <a:lnTo>
                        <a:pt x="46673" y="389573"/>
                      </a:lnTo>
                      <a:lnTo>
                        <a:pt x="46673" y="389573"/>
                      </a:lnTo>
                      <a:lnTo>
                        <a:pt x="46673" y="389573"/>
                      </a:lnTo>
                      <a:lnTo>
                        <a:pt x="46673" y="389573"/>
                      </a:lnTo>
                      <a:cubicBezTo>
                        <a:pt x="46673" y="389573"/>
                        <a:pt x="47625" y="385763"/>
                        <a:pt x="46673" y="387668"/>
                      </a:cubicBezTo>
                      <a:lnTo>
                        <a:pt x="46673" y="387668"/>
                      </a:lnTo>
                      <a:lnTo>
                        <a:pt x="46673" y="387668"/>
                      </a:lnTo>
                      <a:cubicBezTo>
                        <a:pt x="46673" y="387668"/>
                        <a:pt x="47625" y="386715"/>
                        <a:pt x="47625" y="386715"/>
                      </a:cubicBezTo>
                      <a:lnTo>
                        <a:pt x="47625" y="386715"/>
                      </a:lnTo>
                      <a:lnTo>
                        <a:pt x="47625" y="386715"/>
                      </a:lnTo>
                      <a:cubicBezTo>
                        <a:pt x="46673" y="388620"/>
                        <a:pt x="49530" y="381953"/>
                        <a:pt x="45720" y="391478"/>
                      </a:cubicBezTo>
                      <a:lnTo>
                        <a:pt x="45720" y="391478"/>
                      </a:lnTo>
                      <a:lnTo>
                        <a:pt x="45720" y="391478"/>
                      </a:lnTo>
                      <a:lnTo>
                        <a:pt x="45720" y="391478"/>
                      </a:lnTo>
                      <a:lnTo>
                        <a:pt x="46673" y="391478"/>
                      </a:lnTo>
                      <a:lnTo>
                        <a:pt x="47625" y="391478"/>
                      </a:lnTo>
                      <a:cubicBezTo>
                        <a:pt x="48578" y="391478"/>
                        <a:pt x="48578" y="391478"/>
                        <a:pt x="49530" y="392430"/>
                      </a:cubicBezTo>
                      <a:cubicBezTo>
                        <a:pt x="52388" y="393383"/>
                        <a:pt x="54293" y="394335"/>
                        <a:pt x="56198" y="394335"/>
                      </a:cubicBezTo>
                      <a:cubicBezTo>
                        <a:pt x="62865" y="399098"/>
                        <a:pt x="71438" y="406718"/>
                        <a:pt x="75248" y="417195"/>
                      </a:cubicBezTo>
                      <a:cubicBezTo>
                        <a:pt x="77153" y="421958"/>
                        <a:pt x="78105" y="427673"/>
                        <a:pt x="78105" y="432435"/>
                      </a:cubicBezTo>
                      <a:cubicBezTo>
                        <a:pt x="78105" y="433388"/>
                        <a:pt x="78105" y="435293"/>
                        <a:pt x="78105" y="436245"/>
                      </a:cubicBezTo>
                      <a:cubicBezTo>
                        <a:pt x="78105" y="437198"/>
                        <a:pt x="77153" y="439103"/>
                        <a:pt x="77153" y="439103"/>
                      </a:cubicBezTo>
                      <a:cubicBezTo>
                        <a:pt x="77153" y="440055"/>
                        <a:pt x="76200" y="441008"/>
                        <a:pt x="76200" y="441960"/>
                      </a:cubicBezTo>
                      <a:cubicBezTo>
                        <a:pt x="76200" y="441960"/>
                        <a:pt x="76200" y="442913"/>
                        <a:pt x="75248" y="442913"/>
                      </a:cubicBezTo>
                      <a:cubicBezTo>
                        <a:pt x="75248" y="442913"/>
                        <a:pt x="75248" y="443865"/>
                        <a:pt x="75248" y="442913"/>
                      </a:cubicBezTo>
                      <a:lnTo>
                        <a:pt x="75248" y="441960"/>
                      </a:lnTo>
                      <a:cubicBezTo>
                        <a:pt x="75248" y="441960"/>
                        <a:pt x="75248" y="441008"/>
                        <a:pt x="75248" y="441008"/>
                      </a:cubicBezTo>
                      <a:lnTo>
                        <a:pt x="75248" y="441008"/>
                      </a:lnTo>
                      <a:cubicBezTo>
                        <a:pt x="75248" y="441008"/>
                        <a:pt x="75248" y="441008"/>
                        <a:pt x="75248" y="441008"/>
                      </a:cubicBezTo>
                      <a:cubicBezTo>
                        <a:pt x="75248" y="441008"/>
                        <a:pt x="76200" y="440055"/>
                        <a:pt x="75248" y="441008"/>
                      </a:cubicBezTo>
                      <a:cubicBezTo>
                        <a:pt x="75248" y="441008"/>
                        <a:pt x="74295" y="441960"/>
                        <a:pt x="74295" y="441960"/>
                      </a:cubicBezTo>
                      <a:cubicBezTo>
                        <a:pt x="72390" y="443865"/>
                        <a:pt x="72390" y="443865"/>
                        <a:pt x="71438" y="444818"/>
                      </a:cubicBezTo>
                      <a:cubicBezTo>
                        <a:pt x="70485" y="446723"/>
                        <a:pt x="68580" y="447675"/>
                        <a:pt x="67628" y="449580"/>
                      </a:cubicBezTo>
                      <a:cubicBezTo>
                        <a:pt x="66675" y="450533"/>
                        <a:pt x="65723" y="451485"/>
                        <a:pt x="64770" y="452438"/>
                      </a:cubicBezTo>
                      <a:cubicBezTo>
                        <a:pt x="61913" y="455295"/>
                        <a:pt x="59055" y="456248"/>
                        <a:pt x="58103" y="454343"/>
                      </a:cubicBezTo>
                      <a:cubicBezTo>
                        <a:pt x="57150" y="455295"/>
                        <a:pt x="56198" y="456248"/>
                        <a:pt x="55245" y="456248"/>
                      </a:cubicBezTo>
                      <a:cubicBezTo>
                        <a:pt x="54293" y="456248"/>
                        <a:pt x="54293" y="457200"/>
                        <a:pt x="53340" y="457200"/>
                      </a:cubicBezTo>
                      <a:cubicBezTo>
                        <a:pt x="53340" y="457200"/>
                        <a:pt x="53340" y="457200"/>
                        <a:pt x="53340" y="457200"/>
                      </a:cubicBezTo>
                      <a:cubicBezTo>
                        <a:pt x="53340" y="457200"/>
                        <a:pt x="53340" y="457200"/>
                        <a:pt x="53340" y="457200"/>
                      </a:cubicBezTo>
                      <a:cubicBezTo>
                        <a:pt x="50483" y="457200"/>
                        <a:pt x="47625" y="458153"/>
                        <a:pt x="44768" y="460058"/>
                      </a:cubicBezTo>
                      <a:cubicBezTo>
                        <a:pt x="39053" y="461963"/>
                        <a:pt x="32385" y="464820"/>
                        <a:pt x="24765" y="467678"/>
                      </a:cubicBezTo>
                      <a:lnTo>
                        <a:pt x="20003" y="469583"/>
                      </a:lnTo>
                      <a:lnTo>
                        <a:pt x="22860" y="472440"/>
                      </a:lnTo>
                      <a:cubicBezTo>
                        <a:pt x="22860" y="473393"/>
                        <a:pt x="22860" y="474345"/>
                        <a:pt x="21908" y="474345"/>
                      </a:cubicBezTo>
                      <a:cubicBezTo>
                        <a:pt x="20955" y="477203"/>
                        <a:pt x="21908" y="481013"/>
                        <a:pt x="21908" y="483870"/>
                      </a:cubicBezTo>
                      <a:cubicBezTo>
                        <a:pt x="22860" y="488633"/>
                        <a:pt x="22860" y="493395"/>
                        <a:pt x="23813" y="497205"/>
                      </a:cubicBezTo>
                      <a:cubicBezTo>
                        <a:pt x="24765" y="513398"/>
                        <a:pt x="26670" y="534353"/>
                        <a:pt x="27623" y="551498"/>
                      </a:cubicBezTo>
                      <a:cubicBezTo>
                        <a:pt x="27623" y="557213"/>
                        <a:pt x="28575" y="566738"/>
                        <a:pt x="28575" y="574358"/>
                      </a:cubicBezTo>
                      <a:lnTo>
                        <a:pt x="26670" y="574358"/>
                      </a:lnTo>
                      <a:cubicBezTo>
                        <a:pt x="26670" y="576263"/>
                        <a:pt x="26670" y="579120"/>
                        <a:pt x="28575" y="585788"/>
                      </a:cubicBezTo>
                      <a:lnTo>
                        <a:pt x="29528" y="587693"/>
                      </a:lnTo>
                      <a:cubicBezTo>
                        <a:pt x="29528" y="592455"/>
                        <a:pt x="28575" y="594360"/>
                        <a:pt x="27623" y="591503"/>
                      </a:cubicBezTo>
                      <a:lnTo>
                        <a:pt x="27623" y="594360"/>
                      </a:lnTo>
                      <a:cubicBezTo>
                        <a:pt x="27623" y="595313"/>
                        <a:pt x="29528" y="594360"/>
                        <a:pt x="30480" y="595313"/>
                      </a:cubicBezTo>
                      <a:cubicBezTo>
                        <a:pt x="32385" y="595313"/>
                        <a:pt x="34290" y="596265"/>
                        <a:pt x="36195" y="596265"/>
                      </a:cubicBezTo>
                      <a:cubicBezTo>
                        <a:pt x="40005" y="597218"/>
                        <a:pt x="43815" y="598170"/>
                        <a:pt x="48578" y="598170"/>
                      </a:cubicBezTo>
                      <a:cubicBezTo>
                        <a:pt x="50483" y="598170"/>
                        <a:pt x="53340" y="599123"/>
                        <a:pt x="55245" y="599123"/>
                      </a:cubicBezTo>
                      <a:lnTo>
                        <a:pt x="58103" y="600075"/>
                      </a:lnTo>
                      <a:cubicBezTo>
                        <a:pt x="59055" y="600075"/>
                        <a:pt x="59055" y="600075"/>
                        <a:pt x="59055" y="600075"/>
                      </a:cubicBezTo>
                      <a:lnTo>
                        <a:pt x="59055" y="600075"/>
                      </a:lnTo>
                      <a:cubicBezTo>
                        <a:pt x="60960" y="601028"/>
                        <a:pt x="61913" y="601028"/>
                        <a:pt x="63818" y="601980"/>
                      </a:cubicBezTo>
                      <a:cubicBezTo>
                        <a:pt x="65723" y="602933"/>
                        <a:pt x="66675" y="603885"/>
                        <a:pt x="68580" y="604838"/>
                      </a:cubicBezTo>
                      <a:cubicBezTo>
                        <a:pt x="77153" y="609600"/>
                        <a:pt x="82868" y="617220"/>
                        <a:pt x="85725" y="624840"/>
                      </a:cubicBezTo>
                      <a:lnTo>
                        <a:pt x="92393" y="623888"/>
                      </a:lnTo>
                      <a:cubicBezTo>
                        <a:pt x="92393" y="624840"/>
                        <a:pt x="93345" y="626745"/>
                        <a:pt x="93345" y="627698"/>
                      </a:cubicBezTo>
                      <a:cubicBezTo>
                        <a:pt x="93345" y="627698"/>
                        <a:pt x="93345" y="626745"/>
                        <a:pt x="93345" y="627698"/>
                      </a:cubicBezTo>
                      <a:lnTo>
                        <a:pt x="93345" y="629603"/>
                      </a:lnTo>
                      <a:cubicBezTo>
                        <a:pt x="93345" y="630555"/>
                        <a:pt x="93345" y="631508"/>
                        <a:pt x="93345" y="632460"/>
                      </a:cubicBezTo>
                      <a:cubicBezTo>
                        <a:pt x="93345" y="634365"/>
                        <a:pt x="93345" y="636270"/>
                        <a:pt x="93345" y="638175"/>
                      </a:cubicBezTo>
                      <a:cubicBezTo>
                        <a:pt x="92393" y="641985"/>
                        <a:pt x="91440" y="644843"/>
                        <a:pt x="90488" y="647700"/>
                      </a:cubicBezTo>
                      <a:cubicBezTo>
                        <a:pt x="87630" y="653415"/>
                        <a:pt x="83820" y="658178"/>
                        <a:pt x="78105" y="661988"/>
                      </a:cubicBezTo>
                      <a:cubicBezTo>
                        <a:pt x="78105" y="661988"/>
                        <a:pt x="78105" y="662940"/>
                        <a:pt x="78105" y="662940"/>
                      </a:cubicBezTo>
                      <a:cubicBezTo>
                        <a:pt x="78105" y="662940"/>
                        <a:pt x="78105" y="662940"/>
                        <a:pt x="78105" y="663893"/>
                      </a:cubicBezTo>
                      <a:lnTo>
                        <a:pt x="78105" y="663893"/>
                      </a:lnTo>
                      <a:lnTo>
                        <a:pt x="78105" y="663893"/>
                      </a:lnTo>
                      <a:cubicBezTo>
                        <a:pt x="80963" y="667703"/>
                        <a:pt x="84773" y="671513"/>
                        <a:pt x="87630" y="675323"/>
                      </a:cubicBezTo>
                      <a:cubicBezTo>
                        <a:pt x="87630" y="675323"/>
                        <a:pt x="87630" y="675323"/>
                        <a:pt x="87630" y="675323"/>
                      </a:cubicBezTo>
                      <a:lnTo>
                        <a:pt x="87630" y="675323"/>
                      </a:lnTo>
                      <a:cubicBezTo>
                        <a:pt x="86678" y="674370"/>
                        <a:pt x="85725" y="674370"/>
                        <a:pt x="84773" y="673418"/>
                      </a:cubicBezTo>
                      <a:cubicBezTo>
                        <a:pt x="84773" y="673418"/>
                        <a:pt x="82868" y="671513"/>
                        <a:pt x="81915" y="671513"/>
                      </a:cubicBezTo>
                      <a:cubicBezTo>
                        <a:pt x="80010" y="670560"/>
                        <a:pt x="78105" y="668655"/>
                        <a:pt x="75248" y="666750"/>
                      </a:cubicBezTo>
                      <a:cubicBezTo>
                        <a:pt x="72390" y="669608"/>
                        <a:pt x="71438" y="671513"/>
                        <a:pt x="67628" y="673418"/>
                      </a:cubicBezTo>
                      <a:cubicBezTo>
                        <a:pt x="65723" y="674370"/>
                        <a:pt x="64770" y="675323"/>
                        <a:pt x="60960" y="676275"/>
                      </a:cubicBezTo>
                      <a:cubicBezTo>
                        <a:pt x="55245" y="678180"/>
                        <a:pt x="49530" y="679133"/>
                        <a:pt x="43815" y="680085"/>
                      </a:cubicBezTo>
                      <a:cubicBezTo>
                        <a:pt x="42863" y="685800"/>
                        <a:pt x="42863" y="691515"/>
                        <a:pt x="43815" y="698183"/>
                      </a:cubicBezTo>
                      <a:cubicBezTo>
                        <a:pt x="43815" y="700088"/>
                        <a:pt x="44768" y="702945"/>
                        <a:pt x="44768" y="705803"/>
                      </a:cubicBezTo>
                      <a:lnTo>
                        <a:pt x="44768" y="711518"/>
                      </a:lnTo>
                      <a:cubicBezTo>
                        <a:pt x="44768" y="712470"/>
                        <a:pt x="44768" y="713423"/>
                        <a:pt x="44768" y="713423"/>
                      </a:cubicBezTo>
                      <a:lnTo>
                        <a:pt x="44768" y="715328"/>
                      </a:lnTo>
                      <a:lnTo>
                        <a:pt x="44768" y="718185"/>
                      </a:lnTo>
                      <a:cubicBezTo>
                        <a:pt x="44768" y="719138"/>
                        <a:pt x="44768" y="719138"/>
                        <a:pt x="44768" y="720090"/>
                      </a:cubicBezTo>
                      <a:cubicBezTo>
                        <a:pt x="44768" y="721043"/>
                        <a:pt x="43815" y="721043"/>
                        <a:pt x="43815" y="720090"/>
                      </a:cubicBezTo>
                      <a:cubicBezTo>
                        <a:pt x="43815" y="720090"/>
                        <a:pt x="42863" y="719138"/>
                        <a:pt x="42863" y="719138"/>
                      </a:cubicBezTo>
                      <a:cubicBezTo>
                        <a:pt x="42863" y="719138"/>
                        <a:pt x="42863" y="719138"/>
                        <a:pt x="41910" y="718185"/>
                      </a:cubicBezTo>
                      <a:cubicBezTo>
                        <a:pt x="41910" y="718185"/>
                        <a:pt x="41910" y="718185"/>
                        <a:pt x="41910" y="718185"/>
                      </a:cubicBezTo>
                      <a:lnTo>
                        <a:pt x="40005" y="720090"/>
                      </a:lnTo>
                      <a:cubicBezTo>
                        <a:pt x="40005" y="721043"/>
                        <a:pt x="39053" y="721995"/>
                        <a:pt x="39053" y="722948"/>
                      </a:cubicBezTo>
                      <a:lnTo>
                        <a:pt x="39053" y="723900"/>
                      </a:lnTo>
                      <a:lnTo>
                        <a:pt x="39053" y="725805"/>
                      </a:lnTo>
                      <a:cubicBezTo>
                        <a:pt x="40005" y="731520"/>
                        <a:pt x="40958" y="736283"/>
                        <a:pt x="41910" y="741045"/>
                      </a:cubicBezTo>
                      <a:cubicBezTo>
                        <a:pt x="41910" y="752475"/>
                        <a:pt x="40958" y="757238"/>
                        <a:pt x="40005" y="756285"/>
                      </a:cubicBezTo>
                      <a:cubicBezTo>
                        <a:pt x="39053" y="756285"/>
                        <a:pt x="38100" y="751523"/>
                        <a:pt x="37148" y="745808"/>
                      </a:cubicBezTo>
                      <a:cubicBezTo>
                        <a:pt x="34290" y="735330"/>
                        <a:pt x="31433" y="721043"/>
                        <a:pt x="29528" y="728663"/>
                      </a:cubicBezTo>
                      <a:cubicBezTo>
                        <a:pt x="30480" y="727710"/>
                        <a:pt x="33338" y="737235"/>
                        <a:pt x="35243" y="749618"/>
                      </a:cubicBezTo>
                      <a:cubicBezTo>
                        <a:pt x="36195" y="756285"/>
                        <a:pt x="37148" y="763905"/>
                        <a:pt x="37148" y="770573"/>
                      </a:cubicBezTo>
                      <a:cubicBezTo>
                        <a:pt x="37148" y="772478"/>
                        <a:pt x="37148" y="775335"/>
                        <a:pt x="38100" y="777240"/>
                      </a:cubicBezTo>
                      <a:cubicBezTo>
                        <a:pt x="38100" y="780098"/>
                        <a:pt x="38100" y="782955"/>
                        <a:pt x="39053" y="784860"/>
                      </a:cubicBezTo>
                      <a:cubicBezTo>
                        <a:pt x="40005" y="786765"/>
                        <a:pt x="40005" y="789623"/>
                        <a:pt x="40958" y="791528"/>
                      </a:cubicBezTo>
                      <a:cubicBezTo>
                        <a:pt x="41910" y="793433"/>
                        <a:pt x="41910" y="795338"/>
                        <a:pt x="42863" y="796290"/>
                      </a:cubicBezTo>
                      <a:cubicBezTo>
                        <a:pt x="57150" y="798195"/>
                        <a:pt x="63818" y="799148"/>
                        <a:pt x="55245" y="797243"/>
                      </a:cubicBezTo>
                      <a:cubicBezTo>
                        <a:pt x="59055" y="798195"/>
                        <a:pt x="63818" y="799148"/>
                        <a:pt x="65723" y="800100"/>
                      </a:cubicBezTo>
                      <a:cubicBezTo>
                        <a:pt x="67628" y="801053"/>
                        <a:pt x="69533" y="801053"/>
                        <a:pt x="70485" y="802005"/>
                      </a:cubicBezTo>
                      <a:cubicBezTo>
                        <a:pt x="73343" y="802958"/>
                        <a:pt x="75248" y="804863"/>
                        <a:pt x="77153" y="805815"/>
                      </a:cubicBezTo>
                      <a:cubicBezTo>
                        <a:pt x="79058" y="806768"/>
                        <a:pt x="80963" y="808673"/>
                        <a:pt x="81915" y="809625"/>
                      </a:cubicBezTo>
                      <a:cubicBezTo>
                        <a:pt x="82868" y="810578"/>
                        <a:pt x="83820" y="811530"/>
                        <a:pt x="84773" y="812483"/>
                      </a:cubicBezTo>
                      <a:cubicBezTo>
                        <a:pt x="85725" y="813435"/>
                        <a:pt x="85725" y="813435"/>
                        <a:pt x="86678" y="814388"/>
                      </a:cubicBezTo>
                      <a:cubicBezTo>
                        <a:pt x="86678" y="816293"/>
                        <a:pt x="87630" y="818198"/>
                        <a:pt x="87630" y="819150"/>
                      </a:cubicBezTo>
                      <a:lnTo>
                        <a:pt x="88583" y="822008"/>
                      </a:lnTo>
                      <a:lnTo>
                        <a:pt x="90488" y="823913"/>
                      </a:lnTo>
                      <a:cubicBezTo>
                        <a:pt x="91440" y="824865"/>
                        <a:pt x="92393" y="825818"/>
                        <a:pt x="94298" y="826770"/>
                      </a:cubicBezTo>
                      <a:lnTo>
                        <a:pt x="97155" y="833438"/>
                      </a:lnTo>
                      <a:lnTo>
                        <a:pt x="97155" y="833438"/>
                      </a:lnTo>
                      <a:cubicBezTo>
                        <a:pt x="97155" y="833438"/>
                        <a:pt x="97155" y="833438"/>
                        <a:pt x="97155" y="833438"/>
                      </a:cubicBezTo>
                      <a:cubicBezTo>
                        <a:pt x="97155" y="834390"/>
                        <a:pt x="97155" y="836295"/>
                        <a:pt x="97155" y="837248"/>
                      </a:cubicBezTo>
                      <a:cubicBezTo>
                        <a:pt x="97155" y="838200"/>
                        <a:pt x="97155" y="839153"/>
                        <a:pt x="97155" y="840105"/>
                      </a:cubicBezTo>
                      <a:lnTo>
                        <a:pt x="97155" y="840105"/>
                      </a:lnTo>
                      <a:lnTo>
                        <a:pt x="97155" y="840105"/>
                      </a:lnTo>
                      <a:lnTo>
                        <a:pt x="101918" y="841058"/>
                      </a:lnTo>
                      <a:lnTo>
                        <a:pt x="97155" y="843915"/>
                      </a:lnTo>
                      <a:cubicBezTo>
                        <a:pt x="97155" y="845820"/>
                        <a:pt x="97155" y="847725"/>
                        <a:pt x="96203" y="849630"/>
                      </a:cubicBezTo>
                      <a:cubicBezTo>
                        <a:pt x="96203" y="852488"/>
                        <a:pt x="94298" y="857250"/>
                        <a:pt x="93345" y="861060"/>
                      </a:cubicBezTo>
                      <a:cubicBezTo>
                        <a:pt x="93345" y="862013"/>
                        <a:pt x="93345" y="862965"/>
                        <a:pt x="93345" y="864870"/>
                      </a:cubicBezTo>
                      <a:cubicBezTo>
                        <a:pt x="93345" y="864870"/>
                        <a:pt x="93345" y="865823"/>
                        <a:pt x="93345" y="865823"/>
                      </a:cubicBezTo>
                      <a:cubicBezTo>
                        <a:pt x="92393" y="866775"/>
                        <a:pt x="92393" y="866775"/>
                        <a:pt x="91440" y="867728"/>
                      </a:cubicBezTo>
                      <a:lnTo>
                        <a:pt x="87630" y="864870"/>
                      </a:lnTo>
                      <a:cubicBezTo>
                        <a:pt x="86678" y="865823"/>
                        <a:pt x="84773" y="867728"/>
                        <a:pt x="80963" y="870585"/>
                      </a:cubicBezTo>
                      <a:cubicBezTo>
                        <a:pt x="79058" y="871538"/>
                        <a:pt x="77153" y="873443"/>
                        <a:pt x="74295" y="875348"/>
                      </a:cubicBezTo>
                      <a:cubicBezTo>
                        <a:pt x="72390" y="876300"/>
                        <a:pt x="71438" y="876300"/>
                        <a:pt x="69533" y="877253"/>
                      </a:cubicBezTo>
                      <a:cubicBezTo>
                        <a:pt x="68580" y="877253"/>
                        <a:pt x="67628" y="878205"/>
                        <a:pt x="66675" y="878205"/>
                      </a:cubicBezTo>
                      <a:cubicBezTo>
                        <a:pt x="64770" y="878205"/>
                        <a:pt x="61913" y="879158"/>
                        <a:pt x="59055" y="879158"/>
                      </a:cubicBezTo>
                      <a:cubicBezTo>
                        <a:pt x="33338" y="882968"/>
                        <a:pt x="42863" y="880110"/>
                        <a:pt x="60960" y="876300"/>
                      </a:cubicBezTo>
                      <a:cubicBezTo>
                        <a:pt x="66675" y="875348"/>
                        <a:pt x="66675" y="874395"/>
                        <a:pt x="69533" y="873443"/>
                      </a:cubicBezTo>
                      <a:cubicBezTo>
                        <a:pt x="71438" y="872490"/>
                        <a:pt x="73343" y="872490"/>
                        <a:pt x="74295" y="870585"/>
                      </a:cubicBezTo>
                      <a:cubicBezTo>
                        <a:pt x="77153" y="868680"/>
                        <a:pt x="79058" y="866775"/>
                        <a:pt x="79058" y="866775"/>
                      </a:cubicBezTo>
                      <a:cubicBezTo>
                        <a:pt x="77153" y="868680"/>
                        <a:pt x="74295" y="869633"/>
                        <a:pt x="72390" y="870585"/>
                      </a:cubicBezTo>
                      <a:cubicBezTo>
                        <a:pt x="70485" y="871538"/>
                        <a:pt x="68580" y="872490"/>
                        <a:pt x="66675" y="872490"/>
                      </a:cubicBezTo>
                      <a:cubicBezTo>
                        <a:pt x="66675" y="872490"/>
                        <a:pt x="65723" y="872490"/>
                        <a:pt x="65723" y="873443"/>
                      </a:cubicBezTo>
                      <a:cubicBezTo>
                        <a:pt x="64770" y="873443"/>
                        <a:pt x="63818" y="873443"/>
                        <a:pt x="62865" y="874395"/>
                      </a:cubicBezTo>
                      <a:cubicBezTo>
                        <a:pt x="60960" y="874395"/>
                        <a:pt x="59055" y="875348"/>
                        <a:pt x="57150" y="875348"/>
                      </a:cubicBezTo>
                      <a:cubicBezTo>
                        <a:pt x="53340" y="876300"/>
                        <a:pt x="50483" y="877253"/>
                        <a:pt x="47625" y="877253"/>
                      </a:cubicBezTo>
                      <a:cubicBezTo>
                        <a:pt x="44768" y="878205"/>
                        <a:pt x="42863" y="878205"/>
                        <a:pt x="40958" y="879158"/>
                      </a:cubicBezTo>
                      <a:cubicBezTo>
                        <a:pt x="40005" y="879158"/>
                        <a:pt x="39053" y="879158"/>
                        <a:pt x="38100" y="880110"/>
                      </a:cubicBezTo>
                      <a:cubicBezTo>
                        <a:pt x="38100" y="880110"/>
                        <a:pt x="38100" y="881063"/>
                        <a:pt x="38100" y="882015"/>
                      </a:cubicBezTo>
                      <a:cubicBezTo>
                        <a:pt x="38100" y="884873"/>
                        <a:pt x="39053" y="885825"/>
                        <a:pt x="39053" y="886778"/>
                      </a:cubicBezTo>
                      <a:cubicBezTo>
                        <a:pt x="40958" y="889635"/>
                        <a:pt x="42863" y="882968"/>
                        <a:pt x="43815" y="893445"/>
                      </a:cubicBezTo>
                      <a:cubicBezTo>
                        <a:pt x="43815" y="897255"/>
                        <a:pt x="43815" y="900113"/>
                        <a:pt x="43815" y="902970"/>
                      </a:cubicBezTo>
                      <a:cubicBezTo>
                        <a:pt x="43815" y="904875"/>
                        <a:pt x="43815" y="905828"/>
                        <a:pt x="43815" y="907733"/>
                      </a:cubicBezTo>
                      <a:cubicBezTo>
                        <a:pt x="43815" y="908685"/>
                        <a:pt x="43815" y="909638"/>
                        <a:pt x="43815" y="910590"/>
                      </a:cubicBezTo>
                      <a:cubicBezTo>
                        <a:pt x="43815" y="914400"/>
                        <a:pt x="43815" y="917258"/>
                        <a:pt x="43815" y="920115"/>
                      </a:cubicBezTo>
                      <a:cubicBezTo>
                        <a:pt x="43815" y="925830"/>
                        <a:pt x="43815" y="930593"/>
                        <a:pt x="43815" y="933450"/>
                      </a:cubicBezTo>
                      <a:cubicBezTo>
                        <a:pt x="43815" y="940118"/>
                        <a:pt x="42863" y="942975"/>
                        <a:pt x="42863" y="943928"/>
                      </a:cubicBezTo>
                      <a:cubicBezTo>
                        <a:pt x="41910" y="945833"/>
                        <a:pt x="40005" y="942975"/>
                        <a:pt x="39053" y="954405"/>
                      </a:cubicBezTo>
                      <a:cubicBezTo>
                        <a:pt x="40005" y="962025"/>
                        <a:pt x="40005" y="969645"/>
                        <a:pt x="40958" y="977265"/>
                      </a:cubicBezTo>
                      <a:cubicBezTo>
                        <a:pt x="40958" y="980123"/>
                        <a:pt x="40958" y="983933"/>
                        <a:pt x="41910" y="986790"/>
                      </a:cubicBezTo>
                      <a:cubicBezTo>
                        <a:pt x="41910" y="989648"/>
                        <a:pt x="42863" y="993458"/>
                        <a:pt x="43815" y="996315"/>
                      </a:cubicBezTo>
                      <a:lnTo>
                        <a:pt x="44768" y="1001078"/>
                      </a:lnTo>
                      <a:lnTo>
                        <a:pt x="44768" y="1002030"/>
                      </a:lnTo>
                      <a:cubicBezTo>
                        <a:pt x="44768" y="1002030"/>
                        <a:pt x="45720" y="1002030"/>
                        <a:pt x="45720" y="1002030"/>
                      </a:cubicBezTo>
                      <a:lnTo>
                        <a:pt x="48578" y="1002983"/>
                      </a:lnTo>
                      <a:cubicBezTo>
                        <a:pt x="51435" y="1003935"/>
                        <a:pt x="55245" y="1004888"/>
                        <a:pt x="58103" y="1005840"/>
                      </a:cubicBezTo>
                      <a:cubicBezTo>
                        <a:pt x="60960" y="1006793"/>
                        <a:pt x="64770" y="1007745"/>
                        <a:pt x="67628" y="1008698"/>
                      </a:cubicBezTo>
                      <a:lnTo>
                        <a:pt x="70485" y="1009650"/>
                      </a:lnTo>
                      <a:cubicBezTo>
                        <a:pt x="71438" y="1011555"/>
                        <a:pt x="73343" y="1012508"/>
                        <a:pt x="75248" y="1014413"/>
                      </a:cubicBezTo>
                      <a:lnTo>
                        <a:pt x="83820" y="1015365"/>
                      </a:lnTo>
                      <a:cubicBezTo>
                        <a:pt x="86678" y="1017270"/>
                        <a:pt x="88583" y="1018223"/>
                        <a:pt x="90488" y="1020128"/>
                      </a:cubicBezTo>
                      <a:lnTo>
                        <a:pt x="87630" y="1019175"/>
                      </a:lnTo>
                      <a:cubicBezTo>
                        <a:pt x="84773" y="1018223"/>
                        <a:pt x="79058" y="1016318"/>
                        <a:pt x="78105" y="1016318"/>
                      </a:cubicBezTo>
                      <a:cubicBezTo>
                        <a:pt x="78105" y="1016318"/>
                        <a:pt x="77153" y="1016318"/>
                        <a:pt x="77153" y="1015365"/>
                      </a:cubicBezTo>
                      <a:cubicBezTo>
                        <a:pt x="78105" y="1016318"/>
                        <a:pt x="78105" y="1016318"/>
                        <a:pt x="79058" y="1017270"/>
                      </a:cubicBezTo>
                      <a:cubicBezTo>
                        <a:pt x="84773" y="1021080"/>
                        <a:pt x="90488" y="1023938"/>
                        <a:pt x="92393" y="1026795"/>
                      </a:cubicBezTo>
                      <a:cubicBezTo>
                        <a:pt x="93345" y="1028700"/>
                        <a:pt x="95250" y="1029653"/>
                        <a:pt x="96203" y="1031558"/>
                      </a:cubicBezTo>
                      <a:cubicBezTo>
                        <a:pt x="97155" y="1033463"/>
                        <a:pt x="97155" y="1033463"/>
                        <a:pt x="97155" y="1034415"/>
                      </a:cubicBezTo>
                      <a:cubicBezTo>
                        <a:pt x="98108" y="1036320"/>
                        <a:pt x="98108" y="1037273"/>
                        <a:pt x="99060" y="1039178"/>
                      </a:cubicBezTo>
                      <a:cubicBezTo>
                        <a:pt x="100013" y="1042035"/>
                        <a:pt x="100965" y="1045845"/>
                        <a:pt x="100965" y="1048703"/>
                      </a:cubicBezTo>
                      <a:cubicBezTo>
                        <a:pt x="100965" y="1056323"/>
                        <a:pt x="99060" y="1062038"/>
                        <a:pt x="94298" y="1068705"/>
                      </a:cubicBezTo>
                      <a:cubicBezTo>
                        <a:pt x="90488" y="1074420"/>
                        <a:pt x="83820" y="1080135"/>
                        <a:pt x="77153" y="1082993"/>
                      </a:cubicBezTo>
                      <a:cubicBezTo>
                        <a:pt x="75248" y="1083945"/>
                        <a:pt x="74295" y="1084898"/>
                        <a:pt x="71438" y="1084898"/>
                      </a:cubicBezTo>
                      <a:lnTo>
                        <a:pt x="71438" y="1084898"/>
                      </a:lnTo>
                      <a:cubicBezTo>
                        <a:pt x="68580" y="1080135"/>
                        <a:pt x="75248" y="1091565"/>
                        <a:pt x="74295" y="1090613"/>
                      </a:cubicBezTo>
                      <a:lnTo>
                        <a:pt x="74295" y="1090613"/>
                      </a:lnTo>
                      <a:lnTo>
                        <a:pt x="74295" y="1090613"/>
                      </a:lnTo>
                      <a:lnTo>
                        <a:pt x="74295" y="1090613"/>
                      </a:lnTo>
                      <a:lnTo>
                        <a:pt x="74295" y="1091565"/>
                      </a:lnTo>
                      <a:lnTo>
                        <a:pt x="74295" y="1091565"/>
                      </a:lnTo>
                      <a:lnTo>
                        <a:pt x="74295" y="1091565"/>
                      </a:lnTo>
                      <a:lnTo>
                        <a:pt x="74295" y="1091565"/>
                      </a:lnTo>
                      <a:cubicBezTo>
                        <a:pt x="76200" y="1098233"/>
                        <a:pt x="71438" y="1082993"/>
                        <a:pt x="71438" y="1084898"/>
                      </a:cubicBezTo>
                      <a:lnTo>
                        <a:pt x="71438" y="1084898"/>
                      </a:lnTo>
                      <a:lnTo>
                        <a:pt x="69533" y="1084898"/>
                      </a:lnTo>
                      <a:lnTo>
                        <a:pt x="63818" y="1085850"/>
                      </a:lnTo>
                      <a:lnTo>
                        <a:pt x="51435" y="1087755"/>
                      </a:lnTo>
                      <a:lnTo>
                        <a:pt x="48578" y="1088708"/>
                      </a:lnTo>
                      <a:lnTo>
                        <a:pt x="47625" y="1088708"/>
                      </a:lnTo>
                      <a:lnTo>
                        <a:pt x="47625" y="1089660"/>
                      </a:lnTo>
                      <a:lnTo>
                        <a:pt x="47625" y="1090613"/>
                      </a:lnTo>
                      <a:lnTo>
                        <a:pt x="47625" y="1096328"/>
                      </a:lnTo>
                      <a:cubicBezTo>
                        <a:pt x="47625" y="1112520"/>
                        <a:pt x="48578" y="1118235"/>
                        <a:pt x="48578" y="1126808"/>
                      </a:cubicBezTo>
                      <a:cubicBezTo>
                        <a:pt x="49530" y="1134428"/>
                        <a:pt x="49530" y="1142048"/>
                        <a:pt x="50483" y="1148715"/>
                      </a:cubicBezTo>
                      <a:cubicBezTo>
                        <a:pt x="50483" y="1152525"/>
                        <a:pt x="49530" y="1154430"/>
                        <a:pt x="49530" y="1155383"/>
                      </a:cubicBezTo>
                      <a:cubicBezTo>
                        <a:pt x="51435" y="1146810"/>
                        <a:pt x="54293" y="1145858"/>
                        <a:pt x="56198" y="1147763"/>
                      </a:cubicBezTo>
                      <a:cubicBezTo>
                        <a:pt x="56198" y="1158240"/>
                        <a:pt x="57150" y="1168718"/>
                        <a:pt x="57150" y="1177290"/>
                      </a:cubicBezTo>
                      <a:cubicBezTo>
                        <a:pt x="58103" y="1184910"/>
                        <a:pt x="57150" y="1196340"/>
                        <a:pt x="58103" y="1202055"/>
                      </a:cubicBezTo>
                      <a:cubicBezTo>
                        <a:pt x="59055" y="1202055"/>
                        <a:pt x="60960" y="1203008"/>
                        <a:pt x="61913" y="1203008"/>
                      </a:cubicBezTo>
                      <a:lnTo>
                        <a:pt x="61913" y="1203960"/>
                      </a:lnTo>
                      <a:cubicBezTo>
                        <a:pt x="60008" y="1203960"/>
                        <a:pt x="58103" y="1203008"/>
                        <a:pt x="57150" y="1203008"/>
                      </a:cubicBezTo>
                      <a:cubicBezTo>
                        <a:pt x="56198" y="1198245"/>
                        <a:pt x="56198" y="1193483"/>
                        <a:pt x="55245" y="1190625"/>
                      </a:cubicBezTo>
                      <a:cubicBezTo>
                        <a:pt x="55245" y="1187768"/>
                        <a:pt x="54293" y="1184910"/>
                        <a:pt x="54293" y="1182053"/>
                      </a:cubicBezTo>
                      <a:lnTo>
                        <a:pt x="55245" y="1192530"/>
                      </a:lnTo>
                      <a:cubicBezTo>
                        <a:pt x="55245" y="1196340"/>
                        <a:pt x="55245" y="1200150"/>
                        <a:pt x="56198" y="1203960"/>
                      </a:cubicBezTo>
                      <a:cubicBezTo>
                        <a:pt x="58103" y="1203960"/>
                        <a:pt x="60008" y="1204913"/>
                        <a:pt x="62865" y="1204913"/>
                      </a:cubicBezTo>
                      <a:lnTo>
                        <a:pt x="62865" y="1206818"/>
                      </a:lnTo>
                      <a:cubicBezTo>
                        <a:pt x="60008" y="1205865"/>
                        <a:pt x="57150" y="1205865"/>
                        <a:pt x="54293" y="1204913"/>
                      </a:cubicBezTo>
                      <a:cubicBezTo>
                        <a:pt x="53340" y="1201103"/>
                        <a:pt x="54293" y="1195388"/>
                        <a:pt x="53340" y="1191578"/>
                      </a:cubicBezTo>
                      <a:cubicBezTo>
                        <a:pt x="53340" y="1187768"/>
                        <a:pt x="53340" y="1183958"/>
                        <a:pt x="53340" y="1180148"/>
                      </a:cubicBezTo>
                      <a:cubicBezTo>
                        <a:pt x="53340" y="1174433"/>
                        <a:pt x="52388" y="1170623"/>
                        <a:pt x="51435" y="1170623"/>
                      </a:cubicBezTo>
                      <a:cubicBezTo>
                        <a:pt x="51435" y="1175385"/>
                        <a:pt x="51435" y="1180148"/>
                        <a:pt x="52388" y="1184910"/>
                      </a:cubicBezTo>
                      <a:cubicBezTo>
                        <a:pt x="52388" y="1191578"/>
                        <a:pt x="52388" y="1199198"/>
                        <a:pt x="53340" y="1205865"/>
                      </a:cubicBezTo>
                      <a:cubicBezTo>
                        <a:pt x="56198" y="1206818"/>
                        <a:pt x="60008" y="1206818"/>
                        <a:pt x="62865" y="1207770"/>
                      </a:cubicBezTo>
                      <a:lnTo>
                        <a:pt x="62865" y="1208723"/>
                      </a:lnTo>
                      <a:cubicBezTo>
                        <a:pt x="63818" y="1208723"/>
                        <a:pt x="64770" y="1209675"/>
                        <a:pt x="65723" y="1209675"/>
                      </a:cubicBezTo>
                      <a:lnTo>
                        <a:pt x="65723" y="1209675"/>
                      </a:lnTo>
                      <a:cubicBezTo>
                        <a:pt x="65723" y="1209675"/>
                        <a:pt x="65723" y="1209675"/>
                        <a:pt x="65723" y="1209675"/>
                      </a:cubicBezTo>
                      <a:lnTo>
                        <a:pt x="65723" y="1209675"/>
                      </a:lnTo>
                      <a:cubicBezTo>
                        <a:pt x="65723" y="1209675"/>
                        <a:pt x="65723" y="1209675"/>
                        <a:pt x="65723" y="1209675"/>
                      </a:cubicBezTo>
                      <a:lnTo>
                        <a:pt x="65723" y="1209675"/>
                      </a:lnTo>
                      <a:cubicBezTo>
                        <a:pt x="70485" y="1210628"/>
                        <a:pt x="68580" y="1210628"/>
                        <a:pt x="65723" y="1210628"/>
                      </a:cubicBezTo>
                      <a:lnTo>
                        <a:pt x="65723" y="1213485"/>
                      </a:lnTo>
                      <a:cubicBezTo>
                        <a:pt x="70485" y="1213485"/>
                        <a:pt x="72390" y="1214438"/>
                        <a:pt x="75248" y="1215390"/>
                      </a:cubicBezTo>
                      <a:cubicBezTo>
                        <a:pt x="79058" y="1216343"/>
                        <a:pt x="81915" y="1218248"/>
                        <a:pt x="84773" y="1220153"/>
                      </a:cubicBezTo>
                      <a:cubicBezTo>
                        <a:pt x="90488" y="1223963"/>
                        <a:pt x="94298" y="1229678"/>
                        <a:pt x="96203" y="1233488"/>
                      </a:cubicBezTo>
                      <a:cubicBezTo>
                        <a:pt x="99060" y="1238250"/>
                        <a:pt x="100013" y="1243965"/>
                        <a:pt x="100965" y="1248728"/>
                      </a:cubicBezTo>
                      <a:cubicBezTo>
                        <a:pt x="100965" y="1249680"/>
                        <a:pt x="100965" y="1251585"/>
                        <a:pt x="100965" y="1252538"/>
                      </a:cubicBezTo>
                      <a:lnTo>
                        <a:pt x="100965" y="1255395"/>
                      </a:lnTo>
                      <a:cubicBezTo>
                        <a:pt x="100965" y="1255395"/>
                        <a:pt x="100965" y="1256348"/>
                        <a:pt x="100965" y="1256348"/>
                      </a:cubicBezTo>
                      <a:lnTo>
                        <a:pt x="100965" y="1256348"/>
                      </a:lnTo>
                      <a:cubicBezTo>
                        <a:pt x="100965" y="1256348"/>
                        <a:pt x="100965" y="1256348"/>
                        <a:pt x="100965" y="1256348"/>
                      </a:cubicBezTo>
                      <a:lnTo>
                        <a:pt x="100013" y="1257300"/>
                      </a:lnTo>
                      <a:cubicBezTo>
                        <a:pt x="99060" y="1258253"/>
                        <a:pt x="99060" y="1258253"/>
                        <a:pt x="99060" y="1259205"/>
                      </a:cubicBezTo>
                      <a:cubicBezTo>
                        <a:pt x="99060" y="1260158"/>
                        <a:pt x="99060" y="1260158"/>
                        <a:pt x="99060" y="1260158"/>
                      </a:cubicBezTo>
                      <a:cubicBezTo>
                        <a:pt x="97155" y="1265873"/>
                        <a:pt x="94298" y="1271588"/>
                        <a:pt x="87630" y="1277303"/>
                      </a:cubicBezTo>
                      <a:cubicBezTo>
                        <a:pt x="84773" y="1280160"/>
                        <a:pt x="80010" y="1283018"/>
                        <a:pt x="76200" y="1283970"/>
                      </a:cubicBezTo>
                      <a:cubicBezTo>
                        <a:pt x="75248" y="1283970"/>
                        <a:pt x="75248" y="1284923"/>
                        <a:pt x="72390" y="1284923"/>
                      </a:cubicBezTo>
                      <a:lnTo>
                        <a:pt x="70485" y="1284923"/>
                      </a:lnTo>
                      <a:lnTo>
                        <a:pt x="69533" y="1284923"/>
                      </a:lnTo>
                      <a:cubicBezTo>
                        <a:pt x="69533" y="1284923"/>
                        <a:pt x="69533" y="1284923"/>
                        <a:pt x="69533" y="1284923"/>
                      </a:cubicBezTo>
                      <a:lnTo>
                        <a:pt x="69533" y="1284923"/>
                      </a:lnTo>
                      <a:lnTo>
                        <a:pt x="68580" y="1284923"/>
                      </a:lnTo>
                      <a:lnTo>
                        <a:pt x="67628" y="1284923"/>
                      </a:lnTo>
                      <a:cubicBezTo>
                        <a:pt x="60960" y="1285875"/>
                        <a:pt x="54293" y="1286828"/>
                        <a:pt x="46673" y="1287780"/>
                      </a:cubicBezTo>
                      <a:cubicBezTo>
                        <a:pt x="45720" y="1287780"/>
                        <a:pt x="44768" y="1288733"/>
                        <a:pt x="43815" y="1288733"/>
                      </a:cubicBezTo>
                      <a:lnTo>
                        <a:pt x="42863" y="1288733"/>
                      </a:lnTo>
                      <a:cubicBezTo>
                        <a:pt x="42863" y="1288733"/>
                        <a:pt x="42863" y="1289685"/>
                        <a:pt x="42863" y="1289685"/>
                      </a:cubicBezTo>
                      <a:cubicBezTo>
                        <a:pt x="42863" y="1291590"/>
                        <a:pt x="42863" y="1292543"/>
                        <a:pt x="42863" y="1293495"/>
                      </a:cubicBezTo>
                      <a:cubicBezTo>
                        <a:pt x="42863" y="1295400"/>
                        <a:pt x="42863" y="1296353"/>
                        <a:pt x="43815" y="1297305"/>
                      </a:cubicBezTo>
                      <a:cubicBezTo>
                        <a:pt x="43815" y="1298258"/>
                        <a:pt x="44768" y="1297305"/>
                        <a:pt x="44768" y="1296353"/>
                      </a:cubicBezTo>
                      <a:cubicBezTo>
                        <a:pt x="45720" y="1294448"/>
                        <a:pt x="46673" y="1292543"/>
                        <a:pt x="47625" y="1307783"/>
                      </a:cubicBezTo>
                      <a:cubicBezTo>
                        <a:pt x="47625" y="1309688"/>
                        <a:pt x="47625" y="1311593"/>
                        <a:pt x="47625" y="1313498"/>
                      </a:cubicBezTo>
                      <a:lnTo>
                        <a:pt x="47625" y="1317308"/>
                      </a:lnTo>
                      <a:cubicBezTo>
                        <a:pt x="47625" y="1320165"/>
                        <a:pt x="47625" y="1322070"/>
                        <a:pt x="47625" y="1324928"/>
                      </a:cubicBezTo>
                      <a:cubicBezTo>
                        <a:pt x="47625" y="1329690"/>
                        <a:pt x="47625" y="1334453"/>
                        <a:pt x="47625" y="1339215"/>
                      </a:cubicBezTo>
                      <a:cubicBezTo>
                        <a:pt x="47625" y="1347788"/>
                        <a:pt x="47625" y="1355408"/>
                        <a:pt x="47625" y="1362075"/>
                      </a:cubicBezTo>
                      <a:cubicBezTo>
                        <a:pt x="47625" y="1368743"/>
                        <a:pt x="47625" y="1375410"/>
                        <a:pt x="47625" y="1380173"/>
                      </a:cubicBezTo>
                      <a:cubicBezTo>
                        <a:pt x="47625" y="1383030"/>
                        <a:pt x="47625" y="1385888"/>
                        <a:pt x="47625" y="1387793"/>
                      </a:cubicBezTo>
                      <a:cubicBezTo>
                        <a:pt x="47625" y="1391603"/>
                        <a:pt x="47625" y="1395413"/>
                        <a:pt x="47625" y="1398270"/>
                      </a:cubicBezTo>
                      <a:cubicBezTo>
                        <a:pt x="47625" y="1402080"/>
                        <a:pt x="48578" y="1404938"/>
                        <a:pt x="48578" y="1407795"/>
                      </a:cubicBezTo>
                      <a:cubicBezTo>
                        <a:pt x="51435" y="1408748"/>
                        <a:pt x="55245" y="1409700"/>
                        <a:pt x="58103" y="1411605"/>
                      </a:cubicBezTo>
                      <a:cubicBezTo>
                        <a:pt x="61913" y="1412558"/>
                        <a:pt x="64770" y="1413510"/>
                        <a:pt x="67628" y="1414463"/>
                      </a:cubicBezTo>
                      <a:lnTo>
                        <a:pt x="68580" y="1414463"/>
                      </a:lnTo>
                      <a:lnTo>
                        <a:pt x="70485" y="1414463"/>
                      </a:lnTo>
                      <a:lnTo>
                        <a:pt x="70485" y="1414463"/>
                      </a:lnTo>
                      <a:lnTo>
                        <a:pt x="71438" y="1414463"/>
                      </a:lnTo>
                      <a:cubicBezTo>
                        <a:pt x="71438" y="1414463"/>
                        <a:pt x="72390" y="1415415"/>
                        <a:pt x="74295" y="1415415"/>
                      </a:cubicBezTo>
                      <a:cubicBezTo>
                        <a:pt x="77153" y="1417320"/>
                        <a:pt x="79058" y="1418273"/>
                        <a:pt x="81915" y="1420178"/>
                      </a:cubicBezTo>
                      <a:lnTo>
                        <a:pt x="80010" y="1422083"/>
                      </a:lnTo>
                      <a:cubicBezTo>
                        <a:pt x="86678" y="1427798"/>
                        <a:pt x="95250" y="1436370"/>
                        <a:pt x="98108" y="1450658"/>
                      </a:cubicBezTo>
                      <a:cubicBezTo>
                        <a:pt x="100013" y="1458278"/>
                        <a:pt x="100013" y="1464945"/>
                        <a:pt x="96203" y="1473518"/>
                      </a:cubicBezTo>
                      <a:cubicBezTo>
                        <a:pt x="94298" y="1477328"/>
                        <a:pt x="90488" y="1482090"/>
                        <a:pt x="83820" y="1486853"/>
                      </a:cubicBezTo>
                      <a:cubicBezTo>
                        <a:pt x="81915" y="1487805"/>
                        <a:pt x="80010" y="1488758"/>
                        <a:pt x="78105" y="1489710"/>
                      </a:cubicBezTo>
                      <a:cubicBezTo>
                        <a:pt x="77153" y="1490663"/>
                        <a:pt x="76200" y="1490663"/>
                        <a:pt x="75248" y="1490663"/>
                      </a:cubicBezTo>
                      <a:cubicBezTo>
                        <a:pt x="74295" y="1490663"/>
                        <a:pt x="73343" y="1491615"/>
                        <a:pt x="70485" y="1491615"/>
                      </a:cubicBezTo>
                      <a:cubicBezTo>
                        <a:pt x="68580" y="1492568"/>
                        <a:pt x="68580" y="1492568"/>
                        <a:pt x="66675" y="1492568"/>
                      </a:cubicBezTo>
                      <a:cubicBezTo>
                        <a:pt x="65723" y="1492568"/>
                        <a:pt x="63818" y="1493520"/>
                        <a:pt x="62865" y="1493520"/>
                      </a:cubicBezTo>
                      <a:cubicBezTo>
                        <a:pt x="60008" y="1494473"/>
                        <a:pt x="56198" y="1494473"/>
                        <a:pt x="53340" y="1495425"/>
                      </a:cubicBezTo>
                      <a:lnTo>
                        <a:pt x="46673" y="1496378"/>
                      </a:lnTo>
                      <a:lnTo>
                        <a:pt x="46673" y="1502093"/>
                      </a:lnTo>
                      <a:cubicBezTo>
                        <a:pt x="46673" y="1503998"/>
                        <a:pt x="46673" y="1505903"/>
                        <a:pt x="46673" y="1508760"/>
                      </a:cubicBezTo>
                      <a:cubicBezTo>
                        <a:pt x="46673" y="1509713"/>
                        <a:pt x="46673" y="1511618"/>
                        <a:pt x="46673" y="1512570"/>
                      </a:cubicBezTo>
                      <a:cubicBezTo>
                        <a:pt x="46673" y="1513523"/>
                        <a:pt x="46673" y="1514475"/>
                        <a:pt x="47625" y="1515428"/>
                      </a:cubicBezTo>
                      <a:cubicBezTo>
                        <a:pt x="47625" y="1515428"/>
                        <a:pt x="47625" y="1515428"/>
                        <a:pt x="47625" y="1515428"/>
                      </a:cubicBezTo>
                      <a:cubicBezTo>
                        <a:pt x="47625" y="1515428"/>
                        <a:pt x="47625" y="1515428"/>
                        <a:pt x="46673" y="1515428"/>
                      </a:cubicBezTo>
                      <a:cubicBezTo>
                        <a:pt x="46673" y="1514475"/>
                        <a:pt x="45720" y="1513523"/>
                        <a:pt x="45720" y="1512570"/>
                      </a:cubicBezTo>
                      <a:lnTo>
                        <a:pt x="44768" y="1508760"/>
                      </a:lnTo>
                      <a:lnTo>
                        <a:pt x="43815" y="1501140"/>
                      </a:lnTo>
                      <a:lnTo>
                        <a:pt x="42863" y="1495425"/>
                      </a:lnTo>
                      <a:lnTo>
                        <a:pt x="53340" y="1491615"/>
                      </a:lnTo>
                      <a:lnTo>
                        <a:pt x="61913" y="1488758"/>
                      </a:lnTo>
                      <a:cubicBezTo>
                        <a:pt x="58103" y="1489710"/>
                        <a:pt x="55245" y="1489710"/>
                        <a:pt x="53340" y="1490663"/>
                      </a:cubicBezTo>
                      <a:lnTo>
                        <a:pt x="41910" y="1492568"/>
                      </a:lnTo>
                      <a:lnTo>
                        <a:pt x="41910" y="1502093"/>
                      </a:lnTo>
                      <a:cubicBezTo>
                        <a:pt x="41910" y="1503998"/>
                        <a:pt x="41910" y="1506855"/>
                        <a:pt x="41910" y="1508760"/>
                      </a:cubicBezTo>
                      <a:cubicBezTo>
                        <a:pt x="41910" y="1510665"/>
                        <a:pt x="41910" y="1513523"/>
                        <a:pt x="42863" y="1517333"/>
                      </a:cubicBezTo>
                      <a:cubicBezTo>
                        <a:pt x="42863" y="1517333"/>
                        <a:pt x="42863" y="1516380"/>
                        <a:pt x="42863" y="1516380"/>
                      </a:cubicBezTo>
                      <a:cubicBezTo>
                        <a:pt x="42863" y="1516380"/>
                        <a:pt x="42863" y="1517333"/>
                        <a:pt x="42863" y="1517333"/>
                      </a:cubicBezTo>
                      <a:cubicBezTo>
                        <a:pt x="42863" y="1518285"/>
                        <a:pt x="42863" y="1518285"/>
                        <a:pt x="42863" y="1521143"/>
                      </a:cubicBezTo>
                      <a:cubicBezTo>
                        <a:pt x="42863" y="1521143"/>
                        <a:pt x="42863" y="1522095"/>
                        <a:pt x="42863" y="1522095"/>
                      </a:cubicBezTo>
                      <a:lnTo>
                        <a:pt x="127635" y="1522095"/>
                      </a:lnTo>
                      <a:lnTo>
                        <a:pt x="244793" y="1522095"/>
                      </a:lnTo>
                      <a:lnTo>
                        <a:pt x="264795" y="1522095"/>
                      </a:lnTo>
                      <a:lnTo>
                        <a:pt x="2876550" y="1522095"/>
                      </a:lnTo>
                      <a:cubicBezTo>
                        <a:pt x="2876550" y="1519238"/>
                        <a:pt x="2876550" y="1517333"/>
                        <a:pt x="2876550" y="1515428"/>
                      </a:cubicBezTo>
                      <a:cubicBezTo>
                        <a:pt x="2876550" y="1511618"/>
                        <a:pt x="2876550" y="1508760"/>
                        <a:pt x="2876550" y="1507808"/>
                      </a:cubicBezTo>
                      <a:cubicBezTo>
                        <a:pt x="2877503" y="1515428"/>
                        <a:pt x="2879408" y="1513523"/>
                        <a:pt x="2880360" y="1505903"/>
                      </a:cubicBezTo>
                      <a:cubicBezTo>
                        <a:pt x="2880360" y="1503998"/>
                        <a:pt x="2881313" y="1500188"/>
                        <a:pt x="2881313" y="1497330"/>
                      </a:cubicBezTo>
                      <a:lnTo>
                        <a:pt x="2884170" y="1495425"/>
                      </a:lnTo>
                      <a:cubicBezTo>
                        <a:pt x="2884170" y="1491615"/>
                        <a:pt x="2884170" y="1487805"/>
                        <a:pt x="2884170" y="1483995"/>
                      </a:cubicBezTo>
                      <a:cubicBezTo>
                        <a:pt x="2884170" y="1481138"/>
                        <a:pt x="2884170" y="1479233"/>
                        <a:pt x="2884170" y="1476375"/>
                      </a:cubicBezTo>
                      <a:cubicBezTo>
                        <a:pt x="2884170" y="1471613"/>
                        <a:pt x="2884170" y="1467803"/>
                        <a:pt x="2885123" y="1465898"/>
                      </a:cubicBezTo>
                      <a:cubicBezTo>
                        <a:pt x="2886075" y="1461135"/>
                        <a:pt x="2887028" y="1463993"/>
                        <a:pt x="2889885" y="1477328"/>
                      </a:cubicBezTo>
                      <a:cubicBezTo>
                        <a:pt x="2886075" y="1475423"/>
                        <a:pt x="2884170" y="1458278"/>
                        <a:pt x="2883218" y="1461135"/>
                      </a:cubicBezTo>
                      <a:close/>
                      <a:moveTo>
                        <a:pt x="4763" y="139065"/>
                      </a:moveTo>
                      <a:cubicBezTo>
                        <a:pt x="4763" y="138113"/>
                        <a:pt x="4763" y="138113"/>
                        <a:pt x="4763" y="139065"/>
                      </a:cubicBezTo>
                      <a:lnTo>
                        <a:pt x="6668" y="139065"/>
                      </a:lnTo>
                      <a:lnTo>
                        <a:pt x="6668" y="139065"/>
                      </a:lnTo>
                      <a:lnTo>
                        <a:pt x="4763" y="139065"/>
                      </a:lnTo>
                      <a:close/>
                      <a:moveTo>
                        <a:pt x="11430" y="138113"/>
                      </a:moveTo>
                      <a:cubicBezTo>
                        <a:pt x="11430" y="138113"/>
                        <a:pt x="11430" y="138113"/>
                        <a:pt x="11430" y="138113"/>
                      </a:cubicBezTo>
                      <a:lnTo>
                        <a:pt x="15240" y="138113"/>
                      </a:lnTo>
                      <a:cubicBezTo>
                        <a:pt x="15240" y="138113"/>
                        <a:pt x="15240" y="138113"/>
                        <a:pt x="15240" y="138113"/>
                      </a:cubicBezTo>
                      <a:lnTo>
                        <a:pt x="11430" y="138113"/>
                      </a:lnTo>
                      <a:close/>
                      <a:moveTo>
                        <a:pt x="12383" y="186690"/>
                      </a:moveTo>
                      <a:cubicBezTo>
                        <a:pt x="13335" y="186690"/>
                        <a:pt x="13335" y="187643"/>
                        <a:pt x="12383" y="186690"/>
                      </a:cubicBezTo>
                      <a:cubicBezTo>
                        <a:pt x="13335" y="187643"/>
                        <a:pt x="13335" y="187643"/>
                        <a:pt x="12383" y="186690"/>
                      </a:cubicBezTo>
                      <a:lnTo>
                        <a:pt x="12383" y="186690"/>
                      </a:lnTo>
                      <a:close/>
                      <a:moveTo>
                        <a:pt x="14288" y="164783"/>
                      </a:moveTo>
                      <a:cubicBezTo>
                        <a:pt x="14288" y="164783"/>
                        <a:pt x="14288" y="164783"/>
                        <a:pt x="14288" y="164783"/>
                      </a:cubicBezTo>
                      <a:cubicBezTo>
                        <a:pt x="14288" y="164783"/>
                        <a:pt x="14288" y="164783"/>
                        <a:pt x="14288" y="164783"/>
                      </a:cubicBezTo>
                      <a:cubicBezTo>
                        <a:pt x="14288" y="164783"/>
                        <a:pt x="14288" y="164783"/>
                        <a:pt x="14288" y="164783"/>
                      </a:cubicBezTo>
                      <a:close/>
                      <a:moveTo>
                        <a:pt x="15240" y="149543"/>
                      </a:moveTo>
                      <a:cubicBezTo>
                        <a:pt x="15240" y="149543"/>
                        <a:pt x="15240" y="149543"/>
                        <a:pt x="15240" y="149543"/>
                      </a:cubicBezTo>
                      <a:cubicBezTo>
                        <a:pt x="15240" y="149543"/>
                        <a:pt x="15240" y="149543"/>
                        <a:pt x="15240" y="149543"/>
                      </a:cubicBezTo>
                      <a:cubicBezTo>
                        <a:pt x="15240" y="150495"/>
                        <a:pt x="14288" y="150495"/>
                        <a:pt x="14288" y="149543"/>
                      </a:cubicBezTo>
                      <a:cubicBezTo>
                        <a:pt x="14288" y="149543"/>
                        <a:pt x="14288" y="149543"/>
                        <a:pt x="14288" y="149543"/>
                      </a:cubicBezTo>
                      <a:cubicBezTo>
                        <a:pt x="14288" y="149543"/>
                        <a:pt x="14288" y="149543"/>
                        <a:pt x="14288" y="149543"/>
                      </a:cubicBezTo>
                      <a:cubicBezTo>
                        <a:pt x="14288" y="149543"/>
                        <a:pt x="14288" y="149543"/>
                        <a:pt x="14288" y="149543"/>
                      </a:cubicBezTo>
                      <a:cubicBezTo>
                        <a:pt x="14288" y="149543"/>
                        <a:pt x="14288" y="148590"/>
                        <a:pt x="13335" y="148590"/>
                      </a:cubicBezTo>
                      <a:cubicBezTo>
                        <a:pt x="13335" y="148590"/>
                        <a:pt x="13335" y="147638"/>
                        <a:pt x="13335" y="147638"/>
                      </a:cubicBezTo>
                      <a:cubicBezTo>
                        <a:pt x="13335" y="147638"/>
                        <a:pt x="13335" y="147638"/>
                        <a:pt x="14288" y="147638"/>
                      </a:cubicBezTo>
                      <a:lnTo>
                        <a:pt x="15240" y="149543"/>
                      </a:lnTo>
                      <a:cubicBezTo>
                        <a:pt x="15240" y="149543"/>
                        <a:pt x="15240" y="149543"/>
                        <a:pt x="15240" y="149543"/>
                      </a:cubicBezTo>
                      <a:cubicBezTo>
                        <a:pt x="15240" y="149543"/>
                        <a:pt x="15240" y="149543"/>
                        <a:pt x="15240" y="149543"/>
                      </a:cubicBezTo>
                      <a:close/>
                      <a:moveTo>
                        <a:pt x="12383" y="280988"/>
                      </a:moveTo>
                      <a:cubicBezTo>
                        <a:pt x="12383" y="280988"/>
                        <a:pt x="12383" y="280988"/>
                        <a:pt x="12383" y="280988"/>
                      </a:cubicBezTo>
                      <a:lnTo>
                        <a:pt x="14288" y="280988"/>
                      </a:lnTo>
                      <a:cubicBezTo>
                        <a:pt x="14288" y="280988"/>
                        <a:pt x="14288" y="280988"/>
                        <a:pt x="14288" y="280988"/>
                      </a:cubicBezTo>
                      <a:lnTo>
                        <a:pt x="12383" y="280988"/>
                      </a:lnTo>
                      <a:close/>
                      <a:moveTo>
                        <a:pt x="61913" y="468630"/>
                      </a:moveTo>
                      <a:lnTo>
                        <a:pt x="61913" y="468630"/>
                      </a:lnTo>
                      <a:lnTo>
                        <a:pt x="61913" y="468630"/>
                      </a:lnTo>
                      <a:lnTo>
                        <a:pt x="61913" y="468630"/>
                      </a:lnTo>
                      <a:cubicBezTo>
                        <a:pt x="61913" y="468630"/>
                        <a:pt x="61913" y="468630"/>
                        <a:pt x="61913" y="468630"/>
                      </a:cubicBezTo>
                      <a:cubicBezTo>
                        <a:pt x="61913" y="468630"/>
                        <a:pt x="61913" y="468630"/>
                        <a:pt x="61913" y="468630"/>
                      </a:cubicBezTo>
                      <a:lnTo>
                        <a:pt x="61913" y="468630"/>
                      </a:lnTo>
                      <a:close/>
                      <a:moveTo>
                        <a:pt x="61913" y="459105"/>
                      </a:moveTo>
                      <a:cubicBezTo>
                        <a:pt x="62865" y="457200"/>
                        <a:pt x="62865" y="458153"/>
                        <a:pt x="61913" y="459105"/>
                      </a:cubicBezTo>
                      <a:cubicBezTo>
                        <a:pt x="62865" y="459105"/>
                        <a:pt x="62865" y="459105"/>
                        <a:pt x="61913" y="459105"/>
                      </a:cubicBezTo>
                      <a:close/>
                      <a:moveTo>
                        <a:pt x="62865" y="459105"/>
                      </a:moveTo>
                      <a:cubicBezTo>
                        <a:pt x="62865" y="459105"/>
                        <a:pt x="62865" y="459105"/>
                        <a:pt x="62865" y="459105"/>
                      </a:cubicBezTo>
                      <a:lnTo>
                        <a:pt x="62865" y="459105"/>
                      </a:lnTo>
                      <a:lnTo>
                        <a:pt x="62865" y="459105"/>
                      </a:lnTo>
                      <a:cubicBezTo>
                        <a:pt x="63818" y="459105"/>
                        <a:pt x="64770" y="459105"/>
                        <a:pt x="65723" y="459105"/>
                      </a:cubicBezTo>
                      <a:lnTo>
                        <a:pt x="65723" y="459105"/>
                      </a:lnTo>
                      <a:cubicBezTo>
                        <a:pt x="63818" y="459105"/>
                        <a:pt x="62865" y="459105"/>
                        <a:pt x="62865" y="459105"/>
                      </a:cubicBezTo>
                      <a:close/>
                      <a:moveTo>
                        <a:pt x="52388" y="726758"/>
                      </a:moveTo>
                      <a:lnTo>
                        <a:pt x="52388" y="726758"/>
                      </a:lnTo>
                      <a:lnTo>
                        <a:pt x="51435" y="726758"/>
                      </a:lnTo>
                      <a:lnTo>
                        <a:pt x="51435" y="726758"/>
                      </a:lnTo>
                      <a:cubicBezTo>
                        <a:pt x="51435" y="726758"/>
                        <a:pt x="52388" y="726758"/>
                        <a:pt x="52388" y="726758"/>
                      </a:cubicBezTo>
                      <a:cubicBezTo>
                        <a:pt x="52388" y="726758"/>
                        <a:pt x="52388" y="726758"/>
                        <a:pt x="52388" y="726758"/>
                      </a:cubicBezTo>
                      <a:close/>
                      <a:moveTo>
                        <a:pt x="94298" y="624840"/>
                      </a:moveTo>
                      <a:lnTo>
                        <a:pt x="94298" y="624840"/>
                      </a:lnTo>
                      <a:cubicBezTo>
                        <a:pt x="94298" y="624840"/>
                        <a:pt x="94298" y="625793"/>
                        <a:pt x="95250" y="625793"/>
                      </a:cubicBezTo>
                      <a:cubicBezTo>
                        <a:pt x="95250" y="625793"/>
                        <a:pt x="94298" y="625793"/>
                        <a:pt x="94298" y="624840"/>
                      </a:cubicBezTo>
                      <a:close/>
                      <a:moveTo>
                        <a:pt x="80963" y="1002983"/>
                      </a:moveTo>
                      <a:cubicBezTo>
                        <a:pt x="80963" y="1002983"/>
                        <a:pt x="80963" y="1002983"/>
                        <a:pt x="80963" y="1002983"/>
                      </a:cubicBezTo>
                      <a:cubicBezTo>
                        <a:pt x="80963" y="1002983"/>
                        <a:pt x="80963" y="1002983"/>
                        <a:pt x="80963" y="1002983"/>
                      </a:cubicBezTo>
                      <a:cubicBezTo>
                        <a:pt x="80963" y="1002983"/>
                        <a:pt x="80963" y="1002983"/>
                        <a:pt x="80963" y="1002983"/>
                      </a:cubicBezTo>
                      <a:close/>
                      <a:moveTo>
                        <a:pt x="63818" y="1210628"/>
                      </a:moveTo>
                      <a:cubicBezTo>
                        <a:pt x="63818" y="1210628"/>
                        <a:pt x="63818" y="1210628"/>
                        <a:pt x="63818" y="1210628"/>
                      </a:cubicBezTo>
                      <a:lnTo>
                        <a:pt x="63818" y="1210628"/>
                      </a:lnTo>
                      <a:cubicBezTo>
                        <a:pt x="63818" y="1210628"/>
                        <a:pt x="63818" y="1210628"/>
                        <a:pt x="63818" y="1210628"/>
                      </a:cubicBezTo>
                      <a:lnTo>
                        <a:pt x="63818" y="1210628"/>
                      </a:lnTo>
                      <a:close/>
                      <a:moveTo>
                        <a:pt x="63818" y="1209675"/>
                      </a:moveTo>
                      <a:cubicBezTo>
                        <a:pt x="63818" y="1209675"/>
                        <a:pt x="63818" y="1209675"/>
                        <a:pt x="63818" y="1209675"/>
                      </a:cubicBezTo>
                      <a:lnTo>
                        <a:pt x="63818" y="1209675"/>
                      </a:lnTo>
                      <a:cubicBezTo>
                        <a:pt x="63818" y="1208723"/>
                        <a:pt x="63818" y="1208723"/>
                        <a:pt x="63818" y="1209675"/>
                      </a:cubicBezTo>
                      <a:lnTo>
                        <a:pt x="63818" y="1209675"/>
                      </a:lnTo>
                      <a:close/>
                      <a:moveTo>
                        <a:pt x="64770" y="1210628"/>
                      </a:moveTo>
                      <a:cubicBezTo>
                        <a:pt x="63818" y="1210628"/>
                        <a:pt x="63818" y="1210628"/>
                        <a:pt x="64770" y="1210628"/>
                      </a:cubicBezTo>
                      <a:lnTo>
                        <a:pt x="64770" y="1210628"/>
                      </a:lnTo>
                      <a:cubicBezTo>
                        <a:pt x="63818" y="1210628"/>
                        <a:pt x="63818" y="1210628"/>
                        <a:pt x="64770" y="1210628"/>
                      </a:cubicBezTo>
                      <a:lnTo>
                        <a:pt x="64770" y="1210628"/>
                      </a:lnTo>
                      <a:close/>
                      <a:moveTo>
                        <a:pt x="64770" y="1209675"/>
                      </a:moveTo>
                      <a:cubicBezTo>
                        <a:pt x="63818" y="1209675"/>
                        <a:pt x="63818" y="1209675"/>
                        <a:pt x="64770" y="1209675"/>
                      </a:cubicBezTo>
                      <a:lnTo>
                        <a:pt x="64770" y="1208723"/>
                      </a:lnTo>
                      <a:cubicBezTo>
                        <a:pt x="64770" y="1208723"/>
                        <a:pt x="64770" y="1208723"/>
                        <a:pt x="64770" y="1208723"/>
                      </a:cubicBezTo>
                      <a:lnTo>
                        <a:pt x="64770" y="1209675"/>
                      </a:lnTo>
                      <a:close/>
                      <a:moveTo>
                        <a:pt x="73343" y="1299210"/>
                      </a:moveTo>
                      <a:lnTo>
                        <a:pt x="73343" y="1299210"/>
                      </a:lnTo>
                      <a:lnTo>
                        <a:pt x="73343" y="1299210"/>
                      </a:lnTo>
                      <a:lnTo>
                        <a:pt x="73343" y="1299210"/>
                      </a:lnTo>
                      <a:lnTo>
                        <a:pt x="71438" y="1299210"/>
                      </a:lnTo>
                      <a:lnTo>
                        <a:pt x="71438" y="1299210"/>
                      </a:lnTo>
                      <a:lnTo>
                        <a:pt x="71438" y="1299210"/>
                      </a:lnTo>
                      <a:lnTo>
                        <a:pt x="71438" y="1299210"/>
                      </a:lnTo>
                      <a:cubicBezTo>
                        <a:pt x="73343" y="1305878"/>
                        <a:pt x="70485" y="1295400"/>
                        <a:pt x="68580" y="1290638"/>
                      </a:cubicBezTo>
                      <a:cubicBezTo>
                        <a:pt x="78105" y="1308735"/>
                        <a:pt x="71438" y="1295400"/>
                        <a:pt x="73343" y="1299210"/>
                      </a:cubicBezTo>
                      <a:close/>
                      <a:moveTo>
                        <a:pt x="57150" y="1521143"/>
                      </a:moveTo>
                      <a:cubicBezTo>
                        <a:pt x="57150" y="1521143"/>
                        <a:pt x="57150" y="1521143"/>
                        <a:pt x="57150" y="1521143"/>
                      </a:cubicBezTo>
                      <a:cubicBezTo>
                        <a:pt x="57150" y="1521143"/>
                        <a:pt x="57150" y="1521143"/>
                        <a:pt x="57150" y="1521143"/>
                      </a:cubicBezTo>
                      <a:lnTo>
                        <a:pt x="57150" y="1521143"/>
                      </a:lnTo>
                      <a:close/>
                      <a:moveTo>
                        <a:pt x="93345" y="1009650"/>
                      </a:moveTo>
                      <a:cubicBezTo>
                        <a:pt x="93345" y="1009650"/>
                        <a:pt x="92393" y="1008698"/>
                        <a:pt x="92393" y="1008698"/>
                      </a:cubicBezTo>
                      <a:cubicBezTo>
                        <a:pt x="92393" y="1008698"/>
                        <a:pt x="92393" y="1008698"/>
                        <a:pt x="92393" y="1008698"/>
                      </a:cubicBezTo>
                      <a:cubicBezTo>
                        <a:pt x="92393" y="1008698"/>
                        <a:pt x="92393" y="1008698"/>
                        <a:pt x="92393" y="1008698"/>
                      </a:cubicBezTo>
                      <a:cubicBezTo>
                        <a:pt x="92393" y="1008698"/>
                        <a:pt x="91440" y="1008698"/>
                        <a:pt x="91440" y="1007745"/>
                      </a:cubicBezTo>
                      <a:cubicBezTo>
                        <a:pt x="91440" y="1007745"/>
                        <a:pt x="91440" y="1007745"/>
                        <a:pt x="91440" y="1007745"/>
                      </a:cubicBezTo>
                      <a:cubicBezTo>
                        <a:pt x="91440" y="1007745"/>
                        <a:pt x="92393" y="1007745"/>
                        <a:pt x="92393" y="1007745"/>
                      </a:cubicBezTo>
                      <a:cubicBezTo>
                        <a:pt x="93345" y="1007745"/>
                        <a:pt x="95250" y="1008698"/>
                        <a:pt x="96203" y="1008698"/>
                      </a:cubicBezTo>
                      <a:cubicBezTo>
                        <a:pt x="97155" y="1008698"/>
                        <a:pt x="98108" y="1009650"/>
                        <a:pt x="99060" y="1010603"/>
                      </a:cubicBezTo>
                      <a:cubicBezTo>
                        <a:pt x="100965" y="1012508"/>
                        <a:pt x="101918" y="1013460"/>
                        <a:pt x="103823" y="1015365"/>
                      </a:cubicBezTo>
                      <a:cubicBezTo>
                        <a:pt x="100965" y="1013460"/>
                        <a:pt x="97155" y="1011555"/>
                        <a:pt x="93345" y="1009650"/>
                      </a:cubicBezTo>
                      <a:close/>
                      <a:moveTo>
                        <a:pt x="98108" y="1021080"/>
                      </a:moveTo>
                      <a:lnTo>
                        <a:pt x="100965" y="1021080"/>
                      </a:lnTo>
                      <a:lnTo>
                        <a:pt x="100965" y="1021080"/>
                      </a:lnTo>
                      <a:lnTo>
                        <a:pt x="100965" y="1021080"/>
                      </a:lnTo>
                      <a:lnTo>
                        <a:pt x="100965" y="1021080"/>
                      </a:lnTo>
                      <a:cubicBezTo>
                        <a:pt x="100965" y="1021080"/>
                        <a:pt x="100965" y="1021080"/>
                        <a:pt x="100965" y="1021080"/>
                      </a:cubicBezTo>
                      <a:cubicBezTo>
                        <a:pt x="100965" y="1021080"/>
                        <a:pt x="100965" y="1021080"/>
                        <a:pt x="100965" y="1021080"/>
                      </a:cubicBezTo>
                      <a:cubicBezTo>
                        <a:pt x="100965" y="1021080"/>
                        <a:pt x="100013" y="1021080"/>
                        <a:pt x="98108" y="1021080"/>
                      </a:cubicBezTo>
                      <a:close/>
                      <a:moveTo>
                        <a:pt x="79058" y="1213485"/>
                      </a:moveTo>
                      <a:lnTo>
                        <a:pt x="80963" y="1211580"/>
                      </a:lnTo>
                      <a:cubicBezTo>
                        <a:pt x="80963" y="1211580"/>
                        <a:pt x="80963" y="1211580"/>
                        <a:pt x="80963" y="1211580"/>
                      </a:cubicBezTo>
                      <a:lnTo>
                        <a:pt x="79058" y="1213485"/>
                      </a:lnTo>
                      <a:cubicBezTo>
                        <a:pt x="79058" y="1213485"/>
                        <a:pt x="79058" y="1213485"/>
                        <a:pt x="79058" y="1213485"/>
                      </a:cubicBezTo>
                      <a:close/>
                      <a:moveTo>
                        <a:pt x="110490" y="1260158"/>
                      </a:moveTo>
                      <a:cubicBezTo>
                        <a:pt x="110490" y="1262063"/>
                        <a:pt x="109538" y="1264920"/>
                        <a:pt x="109538" y="1266825"/>
                      </a:cubicBezTo>
                      <a:cubicBezTo>
                        <a:pt x="109538" y="1267778"/>
                        <a:pt x="109538" y="1267778"/>
                        <a:pt x="108585" y="1268730"/>
                      </a:cubicBezTo>
                      <a:cubicBezTo>
                        <a:pt x="107633" y="1268730"/>
                        <a:pt x="107633" y="1267778"/>
                        <a:pt x="107633" y="1265873"/>
                      </a:cubicBezTo>
                      <a:cubicBezTo>
                        <a:pt x="107633" y="1263015"/>
                        <a:pt x="108585" y="1260158"/>
                        <a:pt x="107633" y="1252538"/>
                      </a:cubicBezTo>
                      <a:cubicBezTo>
                        <a:pt x="106680" y="1244918"/>
                        <a:pt x="104775" y="1237298"/>
                        <a:pt x="100965" y="1232535"/>
                      </a:cubicBezTo>
                      <a:cubicBezTo>
                        <a:pt x="98108" y="1227773"/>
                        <a:pt x="94298" y="1223963"/>
                        <a:pt x="93345" y="1223963"/>
                      </a:cubicBezTo>
                      <a:cubicBezTo>
                        <a:pt x="92393" y="1223963"/>
                        <a:pt x="96203" y="1226820"/>
                        <a:pt x="100013" y="1236345"/>
                      </a:cubicBezTo>
                      <a:cubicBezTo>
                        <a:pt x="98108" y="1232535"/>
                        <a:pt x="96203" y="1229678"/>
                        <a:pt x="94298" y="1226820"/>
                      </a:cubicBezTo>
                      <a:cubicBezTo>
                        <a:pt x="91440" y="1223963"/>
                        <a:pt x="88583" y="1221105"/>
                        <a:pt x="85725" y="1219200"/>
                      </a:cubicBezTo>
                      <a:cubicBezTo>
                        <a:pt x="83820" y="1218248"/>
                        <a:pt x="81915" y="1217295"/>
                        <a:pt x="80963" y="1216343"/>
                      </a:cubicBezTo>
                      <a:cubicBezTo>
                        <a:pt x="80010" y="1216343"/>
                        <a:pt x="80010" y="1215390"/>
                        <a:pt x="79058" y="1215390"/>
                      </a:cubicBezTo>
                      <a:lnTo>
                        <a:pt x="80963" y="1213485"/>
                      </a:lnTo>
                      <a:cubicBezTo>
                        <a:pt x="82868" y="1214438"/>
                        <a:pt x="85725" y="1215390"/>
                        <a:pt x="87630" y="1216343"/>
                      </a:cubicBezTo>
                      <a:cubicBezTo>
                        <a:pt x="94298" y="1220153"/>
                        <a:pt x="100965" y="1226820"/>
                        <a:pt x="104775" y="1232535"/>
                      </a:cubicBezTo>
                      <a:cubicBezTo>
                        <a:pt x="108585" y="1239203"/>
                        <a:pt x="110490" y="1245870"/>
                        <a:pt x="111443" y="1252538"/>
                      </a:cubicBezTo>
                      <a:cubicBezTo>
                        <a:pt x="110490" y="1253490"/>
                        <a:pt x="110490" y="1257300"/>
                        <a:pt x="110490" y="1260158"/>
                      </a:cubicBezTo>
                      <a:close/>
                      <a:moveTo>
                        <a:pt x="114300" y="1266825"/>
                      </a:moveTo>
                      <a:cubicBezTo>
                        <a:pt x="114300" y="1266825"/>
                        <a:pt x="114300" y="1266825"/>
                        <a:pt x="114300" y="1266825"/>
                      </a:cubicBezTo>
                      <a:cubicBezTo>
                        <a:pt x="114300" y="1266825"/>
                        <a:pt x="114300" y="1266825"/>
                        <a:pt x="114300" y="1266825"/>
                      </a:cubicBezTo>
                      <a:cubicBezTo>
                        <a:pt x="114300" y="1266825"/>
                        <a:pt x="114300" y="1266825"/>
                        <a:pt x="114300" y="1266825"/>
                      </a:cubicBezTo>
                      <a:close/>
                      <a:moveTo>
                        <a:pt x="114300" y="1266825"/>
                      </a:moveTo>
                      <a:lnTo>
                        <a:pt x="114300" y="1266825"/>
                      </a:lnTo>
                      <a:lnTo>
                        <a:pt x="114300" y="1266825"/>
                      </a:lnTo>
                      <a:cubicBezTo>
                        <a:pt x="114300" y="1266825"/>
                        <a:pt x="114300" y="1266825"/>
                        <a:pt x="114300" y="1266825"/>
                      </a:cubicBezTo>
                      <a:lnTo>
                        <a:pt x="114300" y="1266825"/>
                      </a:lnTo>
                      <a:close/>
                      <a:moveTo>
                        <a:pt x="411480" y="116205"/>
                      </a:moveTo>
                      <a:cubicBezTo>
                        <a:pt x="410528" y="116205"/>
                        <a:pt x="408623" y="116205"/>
                        <a:pt x="407670" y="116205"/>
                      </a:cubicBezTo>
                      <a:cubicBezTo>
                        <a:pt x="406718" y="116205"/>
                        <a:pt x="405765" y="116205"/>
                        <a:pt x="405765" y="116205"/>
                      </a:cubicBezTo>
                      <a:cubicBezTo>
                        <a:pt x="405765" y="116205"/>
                        <a:pt x="405765" y="116205"/>
                        <a:pt x="405765" y="116205"/>
                      </a:cubicBezTo>
                      <a:cubicBezTo>
                        <a:pt x="405765" y="116205"/>
                        <a:pt x="404813" y="116205"/>
                        <a:pt x="404813" y="116205"/>
                      </a:cubicBezTo>
                      <a:cubicBezTo>
                        <a:pt x="393383" y="116205"/>
                        <a:pt x="399098" y="115253"/>
                        <a:pt x="408623" y="114300"/>
                      </a:cubicBezTo>
                      <a:cubicBezTo>
                        <a:pt x="410528" y="115253"/>
                        <a:pt x="412433" y="115253"/>
                        <a:pt x="411480" y="116205"/>
                      </a:cubicBezTo>
                      <a:cubicBezTo>
                        <a:pt x="412433" y="116205"/>
                        <a:pt x="411480" y="116205"/>
                        <a:pt x="411480" y="116205"/>
                      </a:cubicBezTo>
                      <a:close/>
                      <a:moveTo>
                        <a:pt x="405765" y="113348"/>
                      </a:moveTo>
                      <a:lnTo>
                        <a:pt x="407670" y="113348"/>
                      </a:lnTo>
                      <a:cubicBezTo>
                        <a:pt x="407670" y="113348"/>
                        <a:pt x="407670" y="113348"/>
                        <a:pt x="407670" y="113348"/>
                      </a:cubicBezTo>
                      <a:cubicBezTo>
                        <a:pt x="407670" y="113348"/>
                        <a:pt x="407670" y="113348"/>
                        <a:pt x="407670" y="113348"/>
                      </a:cubicBezTo>
                      <a:cubicBezTo>
                        <a:pt x="406718" y="113348"/>
                        <a:pt x="406718" y="113348"/>
                        <a:pt x="405765" y="113348"/>
                      </a:cubicBezTo>
                      <a:lnTo>
                        <a:pt x="405765" y="113348"/>
                      </a:lnTo>
                      <a:close/>
                      <a:moveTo>
                        <a:pt x="411480" y="112395"/>
                      </a:moveTo>
                      <a:cubicBezTo>
                        <a:pt x="410528" y="112395"/>
                        <a:pt x="410528" y="112395"/>
                        <a:pt x="409575" y="112395"/>
                      </a:cubicBezTo>
                      <a:cubicBezTo>
                        <a:pt x="406718" y="112395"/>
                        <a:pt x="404813" y="112395"/>
                        <a:pt x="402908" y="112395"/>
                      </a:cubicBezTo>
                      <a:cubicBezTo>
                        <a:pt x="402908" y="112395"/>
                        <a:pt x="403860" y="112395"/>
                        <a:pt x="403860" y="112395"/>
                      </a:cubicBezTo>
                      <a:cubicBezTo>
                        <a:pt x="403860" y="112395"/>
                        <a:pt x="404813" y="112395"/>
                        <a:pt x="404813" y="112395"/>
                      </a:cubicBezTo>
                      <a:cubicBezTo>
                        <a:pt x="403860" y="112395"/>
                        <a:pt x="402908" y="112395"/>
                        <a:pt x="402908" y="112395"/>
                      </a:cubicBezTo>
                      <a:cubicBezTo>
                        <a:pt x="401955" y="112395"/>
                        <a:pt x="401955" y="110490"/>
                        <a:pt x="400050" y="111443"/>
                      </a:cubicBezTo>
                      <a:cubicBezTo>
                        <a:pt x="400050" y="111443"/>
                        <a:pt x="399098" y="112395"/>
                        <a:pt x="399098" y="112395"/>
                      </a:cubicBezTo>
                      <a:cubicBezTo>
                        <a:pt x="399098" y="112395"/>
                        <a:pt x="399098" y="112395"/>
                        <a:pt x="399098" y="112395"/>
                      </a:cubicBezTo>
                      <a:lnTo>
                        <a:pt x="400050" y="112395"/>
                      </a:lnTo>
                      <a:cubicBezTo>
                        <a:pt x="400050" y="112395"/>
                        <a:pt x="400050" y="112395"/>
                        <a:pt x="400050" y="112395"/>
                      </a:cubicBezTo>
                      <a:cubicBezTo>
                        <a:pt x="399098" y="112395"/>
                        <a:pt x="398145" y="112395"/>
                        <a:pt x="397193" y="112395"/>
                      </a:cubicBezTo>
                      <a:cubicBezTo>
                        <a:pt x="355283" y="113348"/>
                        <a:pt x="315278" y="113348"/>
                        <a:pt x="275273" y="113348"/>
                      </a:cubicBezTo>
                      <a:cubicBezTo>
                        <a:pt x="232410" y="113348"/>
                        <a:pt x="190500" y="114300"/>
                        <a:pt x="149543" y="114300"/>
                      </a:cubicBezTo>
                      <a:lnTo>
                        <a:pt x="149543" y="110490"/>
                      </a:lnTo>
                      <a:lnTo>
                        <a:pt x="171450" y="110490"/>
                      </a:lnTo>
                      <a:cubicBezTo>
                        <a:pt x="164783" y="109537"/>
                        <a:pt x="172403" y="108585"/>
                        <a:pt x="183833" y="107633"/>
                      </a:cubicBezTo>
                      <a:cubicBezTo>
                        <a:pt x="229553" y="104775"/>
                        <a:pt x="250508" y="107633"/>
                        <a:pt x="252413" y="108585"/>
                      </a:cubicBezTo>
                      <a:lnTo>
                        <a:pt x="218123" y="109537"/>
                      </a:lnTo>
                      <a:cubicBezTo>
                        <a:pt x="234315" y="112395"/>
                        <a:pt x="265748" y="111443"/>
                        <a:pt x="300038" y="110490"/>
                      </a:cubicBezTo>
                      <a:cubicBezTo>
                        <a:pt x="317183" y="109537"/>
                        <a:pt x="336233" y="108585"/>
                        <a:pt x="354330" y="108585"/>
                      </a:cubicBezTo>
                      <a:cubicBezTo>
                        <a:pt x="363855" y="108585"/>
                        <a:pt x="372428" y="107633"/>
                        <a:pt x="381953" y="107633"/>
                      </a:cubicBezTo>
                      <a:cubicBezTo>
                        <a:pt x="392430" y="107633"/>
                        <a:pt x="402908" y="106680"/>
                        <a:pt x="412433" y="106680"/>
                      </a:cubicBezTo>
                      <a:cubicBezTo>
                        <a:pt x="416243" y="107633"/>
                        <a:pt x="420053" y="108585"/>
                        <a:pt x="423863" y="108585"/>
                      </a:cubicBezTo>
                      <a:cubicBezTo>
                        <a:pt x="421958" y="111443"/>
                        <a:pt x="417195" y="111443"/>
                        <a:pt x="411480" y="112395"/>
                      </a:cubicBezTo>
                      <a:close/>
                      <a:moveTo>
                        <a:pt x="425768" y="113348"/>
                      </a:moveTo>
                      <a:lnTo>
                        <a:pt x="425768" y="113348"/>
                      </a:lnTo>
                      <a:cubicBezTo>
                        <a:pt x="425768" y="113348"/>
                        <a:pt x="425768" y="113348"/>
                        <a:pt x="425768" y="113348"/>
                      </a:cubicBezTo>
                      <a:lnTo>
                        <a:pt x="425768" y="113348"/>
                      </a:lnTo>
                      <a:close/>
                      <a:moveTo>
                        <a:pt x="431483" y="113348"/>
                      </a:moveTo>
                      <a:cubicBezTo>
                        <a:pt x="431483" y="113348"/>
                        <a:pt x="431483" y="113348"/>
                        <a:pt x="431483" y="113348"/>
                      </a:cubicBezTo>
                      <a:lnTo>
                        <a:pt x="431483" y="113348"/>
                      </a:lnTo>
                      <a:cubicBezTo>
                        <a:pt x="431483" y="113348"/>
                        <a:pt x="431483" y="113348"/>
                        <a:pt x="431483" y="113348"/>
                      </a:cubicBezTo>
                      <a:cubicBezTo>
                        <a:pt x="431483" y="113348"/>
                        <a:pt x="431483" y="113348"/>
                        <a:pt x="431483" y="113348"/>
                      </a:cubicBezTo>
                      <a:cubicBezTo>
                        <a:pt x="431483" y="113348"/>
                        <a:pt x="431483" y="113348"/>
                        <a:pt x="431483" y="113348"/>
                      </a:cubicBezTo>
                      <a:lnTo>
                        <a:pt x="431483" y="113348"/>
                      </a:lnTo>
                      <a:cubicBezTo>
                        <a:pt x="431483" y="113348"/>
                        <a:pt x="431483" y="113348"/>
                        <a:pt x="431483" y="113348"/>
                      </a:cubicBezTo>
                      <a:close/>
                      <a:moveTo>
                        <a:pt x="431483" y="113348"/>
                      </a:moveTo>
                      <a:cubicBezTo>
                        <a:pt x="431483" y="113348"/>
                        <a:pt x="431483" y="113348"/>
                        <a:pt x="431483" y="113348"/>
                      </a:cubicBezTo>
                      <a:cubicBezTo>
                        <a:pt x="431483" y="113348"/>
                        <a:pt x="431483" y="113348"/>
                        <a:pt x="431483" y="113348"/>
                      </a:cubicBezTo>
                      <a:lnTo>
                        <a:pt x="431483" y="113348"/>
                      </a:lnTo>
                      <a:cubicBezTo>
                        <a:pt x="432435" y="113348"/>
                        <a:pt x="431483" y="113348"/>
                        <a:pt x="431483" y="113348"/>
                      </a:cubicBezTo>
                      <a:close/>
                      <a:moveTo>
                        <a:pt x="822960" y="107633"/>
                      </a:moveTo>
                      <a:cubicBezTo>
                        <a:pt x="824865" y="107633"/>
                        <a:pt x="825818" y="107633"/>
                        <a:pt x="827723" y="107633"/>
                      </a:cubicBezTo>
                      <a:cubicBezTo>
                        <a:pt x="827723" y="107633"/>
                        <a:pt x="827723" y="107633"/>
                        <a:pt x="828675" y="107633"/>
                      </a:cubicBezTo>
                      <a:cubicBezTo>
                        <a:pt x="826770" y="107633"/>
                        <a:pt x="824865" y="107633"/>
                        <a:pt x="822960" y="107633"/>
                      </a:cubicBezTo>
                      <a:close/>
                      <a:moveTo>
                        <a:pt x="1117283" y="97155"/>
                      </a:moveTo>
                      <a:lnTo>
                        <a:pt x="1117283" y="97155"/>
                      </a:lnTo>
                      <a:cubicBezTo>
                        <a:pt x="1117283" y="97155"/>
                        <a:pt x="1117283" y="97155"/>
                        <a:pt x="1117283" y="97155"/>
                      </a:cubicBezTo>
                      <a:cubicBezTo>
                        <a:pt x="1117283" y="97155"/>
                        <a:pt x="1117283" y="97155"/>
                        <a:pt x="1117283" y="97155"/>
                      </a:cubicBezTo>
                      <a:close/>
                      <a:moveTo>
                        <a:pt x="1117283" y="97155"/>
                      </a:moveTo>
                      <a:lnTo>
                        <a:pt x="1117283" y="97155"/>
                      </a:lnTo>
                      <a:cubicBezTo>
                        <a:pt x="1117283" y="97155"/>
                        <a:pt x="1117283" y="97155"/>
                        <a:pt x="1117283" y="97155"/>
                      </a:cubicBezTo>
                      <a:cubicBezTo>
                        <a:pt x="1117283" y="97155"/>
                        <a:pt x="1117283" y="97155"/>
                        <a:pt x="1117283" y="97155"/>
                      </a:cubicBezTo>
                      <a:close/>
                      <a:moveTo>
                        <a:pt x="1187768" y="92393"/>
                      </a:moveTo>
                      <a:cubicBezTo>
                        <a:pt x="1186815" y="92393"/>
                        <a:pt x="1187768" y="92393"/>
                        <a:pt x="1187768" y="92393"/>
                      </a:cubicBezTo>
                      <a:cubicBezTo>
                        <a:pt x="1187768" y="92393"/>
                        <a:pt x="1187768" y="92393"/>
                        <a:pt x="1187768" y="92393"/>
                      </a:cubicBezTo>
                      <a:cubicBezTo>
                        <a:pt x="1187768" y="92393"/>
                        <a:pt x="1187768" y="92393"/>
                        <a:pt x="1187768" y="92393"/>
                      </a:cubicBezTo>
                      <a:cubicBezTo>
                        <a:pt x="1187768" y="92393"/>
                        <a:pt x="1187768" y="92393"/>
                        <a:pt x="1187768" y="92393"/>
                      </a:cubicBezTo>
                      <a:cubicBezTo>
                        <a:pt x="1187768" y="92393"/>
                        <a:pt x="1187768" y="92393"/>
                        <a:pt x="1187768" y="92393"/>
                      </a:cubicBezTo>
                      <a:cubicBezTo>
                        <a:pt x="1187768" y="92393"/>
                        <a:pt x="1187768" y="92393"/>
                        <a:pt x="1187768" y="92393"/>
                      </a:cubicBezTo>
                      <a:lnTo>
                        <a:pt x="1187768" y="92393"/>
                      </a:lnTo>
                      <a:cubicBezTo>
                        <a:pt x="1187768" y="92393"/>
                        <a:pt x="1187768" y="92393"/>
                        <a:pt x="1187768" y="92393"/>
                      </a:cubicBezTo>
                      <a:lnTo>
                        <a:pt x="1187768" y="92393"/>
                      </a:lnTo>
                      <a:close/>
                      <a:moveTo>
                        <a:pt x="1187768" y="91440"/>
                      </a:moveTo>
                      <a:lnTo>
                        <a:pt x="1187768" y="91440"/>
                      </a:lnTo>
                      <a:cubicBezTo>
                        <a:pt x="1187768" y="91440"/>
                        <a:pt x="1187768" y="91440"/>
                        <a:pt x="1187768" y="91440"/>
                      </a:cubicBezTo>
                      <a:cubicBezTo>
                        <a:pt x="1187768" y="91440"/>
                        <a:pt x="1187768" y="91440"/>
                        <a:pt x="1187768" y="91440"/>
                      </a:cubicBezTo>
                      <a:lnTo>
                        <a:pt x="1187768" y="91440"/>
                      </a:lnTo>
                      <a:close/>
                      <a:moveTo>
                        <a:pt x="1187768" y="91440"/>
                      </a:moveTo>
                      <a:lnTo>
                        <a:pt x="1187768" y="91440"/>
                      </a:lnTo>
                      <a:cubicBezTo>
                        <a:pt x="1187768" y="91440"/>
                        <a:pt x="1187768" y="91440"/>
                        <a:pt x="1187768" y="91440"/>
                      </a:cubicBezTo>
                      <a:cubicBezTo>
                        <a:pt x="1187768" y="91440"/>
                        <a:pt x="1187768" y="91440"/>
                        <a:pt x="1187768" y="91440"/>
                      </a:cubicBezTo>
                      <a:lnTo>
                        <a:pt x="1187768" y="91440"/>
                      </a:lnTo>
                      <a:close/>
                      <a:moveTo>
                        <a:pt x="1187768" y="91440"/>
                      </a:moveTo>
                      <a:lnTo>
                        <a:pt x="1187768" y="91440"/>
                      </a:lnTo>
                      <a:lnTo>
                        <a:pt x="1187768" y="91440"/>
                      </a:lnTo>
                      <a:cubicBezTo>
                        <a:pt x="1187768" y="91440"/>
                        <a:pt x="1187768" y="91440"/>
                        <a:pt x="1187768" y="91440"/>
                      </a:cubicBezTo>
                      <a:lnTo>
                        <a:pt x="1187768" y="91440"/>
                      </a:lnTo>
                      <a:close/>
                      <a:moveTo>
                        <a:pt x="1188720" y="89535"/>
                      </a:moveTo>
                      <a:lnTo>
                        <a:pt x="1188720" y="89535"/>
                      </a:lnTo>
                      <a:cubicBezTo>
                        <a:pt x="1188720" y="89535"/>
                        <a:pt x="1188720" y="89535"/>
                        <a:pt x="1188720" y="89535"/>
                      </a:cubicBezTo>
                      <a:cubicBezTo>
                        <a:pt x="1188720" y="89535"/>
                        <a:pt x="1188720" y="89535"/>
                        <a:pt x="1188720" y="89535"/>
                      </a:cubicBezTo>
                      <a:close/>
                      <a:moveTo>
                        <a:pt x="1268730" y="220028"/>
                      </a:moveTo>
                      <a:cubicBezTo>
                        <a:pt x="1268730" y="220028"/>
                        <a:pt x="1268730" y="220028"/>
                        <a:pt x="1268730" y="220028"/>
                      </a:cubicBezTo>
                      <a:cubicBezTo>
                        <a:pt x="1268730" y="220028"/>
                        <a:pt x="1268730" y="220028"/>
                        <a:pt x="1268730" y="220028"/>
                      </a:cubicBezTo>
                      <a:cubicBezTo>
                        <a:pt x="1268730" y="220028"/>
                        <a:pt x="1268730" y="220028"/>
                        <a:pt x="1268730" y="220028"/>
                      </a:cubicBezTo>
                      <a:close/>
                      <a:moveTo>
                        <a:pt x="1878330" y="66675"/>
                      </a:moveTo>
                      <a:cubicBezTo>
                        <a:pt x="1863090" y="67628"/>
                        <a:pt x="1845945" y="68580"/>
                        <a:pt x="1831658" y="69533"/>
                      </a:cubicBezTo>
                      <a:cubicBezTo>
                        <a:pt x="1834515" y="68580"/>
                        <a:pt x="1845945" y="66675"/>
                        <a:pt x="1875473" y="63818"/>
                      </a:cubicBezTo>
                      <a:cubicBezTo>
                        <a:pt x="1878330" y="64770"/>
                        <a:pt x="1880235" y="65723"/>
                        <a:pt x="1878330" y="66675"/>
                      </a:cubicBezTo>
                      <a:close/>
                      <a:moveTo>
                        <a:pt x="2824163" y="339090"/>
                      </a:moveTo>
                      <a:cubicBezTo>
                        <a:pt x="2824163" y="339090"/>
                        <a:pt x="2824163" y="339090"/>
                        <a:pt x="2824163" y="339090"/>
                      </a:cubicBezTo>
                      <a:cubicBezTo>
                        <a:pt x="2824163" y="340043"/>
                        <a:pt x="2823210" y="340043"/>
                        <a:pt x="2823210" y="340043"/>
                      </a:cubicBezTo>
                      <a:lnTo>
                        <a:pt x="2823210" y="339090"/>
                      </a:lnTo>
                      <a:cubicBezTo>
                        <a:pt x="2823210" y="337185"/>
                        <a:pt x="2822258" y="336233"/>
                        <a:pt x="2822258" y="335280"/>
                      </a:cubicBezTo>
                      <a:cubicBezTo>
                        <a:pt x="2822258" y="335280"/>
                        <a:pt x="2822258" y="336233"/>
                        <a:pt x="2823210" y="337185"/>
                      </a:cubicBezTo>
                      <a:lnTo>
                        <a:pt x="2823210" y="339090"/>
                      </a:lnTo>
                      <a:cubicBezTo>
                        <a:pt x="2823210" y="338138"/>
                        <a:pt x="2823210" y="338138"/>
                        <a:pt x="2824163" y="339090"/>
                      </a:cubicBezTo>
                      <a:cubicBezTo>
                        <a:pt x="2824163" y="338138"/>
                        <a:pt x="2824163" y="338138"/>
                        <a:pt x="2824163" y="339090"/>
                      </a:cubicBezTo>
                      <a:close/>
                      <a:moveTo>
                        <a:pt x="2852738" y="893445"/>
                      </a:moveTo>
                      <a:cubicBezTo>
                        <a:pt x="2852738" y="893445"/>
                        <a:pt x="2852738" y="893445"/>
                        <a:pt x="2852738" y="893445"/>
                      </a:cubicBezTo>
                      <a:lnTo>
                        <a:pt x="2852738" y="893445"/>
                      </a:lnTo>
                      <a:lnTo>
                        <a:pt x="2852738" y="893445"/>
                      </a:lnTo>
                      <a:close/>
                      <a:moveTo>
                        <a:pt x="2851785" y="893445"/>
                      </a:moveTo>
                      <a:lnTo>
                        <a:pt x="2851785" y="893445"/>
                      </a:lnTo>
                      <a:cubicBezTo>
                        <a:pt x="2852738" y="893445"/>
                        <a:pt x="2852738" y="893445"/>
                        <a:pt x="2851785" y="893445"/>
                      </a:cubicBezTo>
                      <a:lnTo>
                        <a:pt x="2851785" y="893445"/>
                      </a:lnTo>
                      <a:close/>
                      <a:moveTo>
                        <a:pt x="2851785" y="893445"/>
                      </a:moveTo>
                      <a:cubicBezTo>
                        <a:pt x="2851785" y="893445"/>
                        <a:pt x="2852738" y="893445"/>
                        <a:pt x="2851785" y="893445"/>
                      </a:cubicBezTo>
                      <a:cubicBezTo>
                        <a:pt x="2852738" y="893445"/>
                        <a:pt x="2851785" y="893445"/>
                        <a:pt x="2851785" y="893445"/>
                      </a:cubicBezTo>
                      <a:lnTo>
                        <a:pt x="2851785" y="893445"/>
                      </a:lnTo>
                      <a:close/>
                      <a:moveTo>
                        <a:pt x="2851785" y="893445"/>
                      </a:moveTo>
                      <a:lnTo>
                        <a:pt x="2851785" y="893445"/>
                      </a:lnTo>
                      <a:cubicBezTo>
                        <a:pt x="2851785" y="893445"/>
                        <a:pt x="2851785" y="893445"/>
                        <a:pt x="2851785" y="893445"/>
                      </a:cubicBezTo>
                      <a:cubicBezTo>
                        <a:pt x="2852738" y="893445"/>
                        <a:pt x="2852738" y="893445"/>
                        <a:pt x="2851785" y="893445"/>
                      </a:cubicBezTo>
                      <a:cubicBezTo>
                        <a:pt x="2852738" y="893445"/>
                        <a:pt x="2852738" y="893445"/>
                        <a:pt x="2851785" y="893445"/>
                      </a:cubicBezTo>
                      <a:cubicBezTo>
                        <a:pt x="2852738" y="893445"/>
                        <a:pt x="2852738" y="893445"/>
                        <a:pt x="2851785" y="893445"/>
                      </a:cubicBezTo>
                      <a:cubicBezTo>
                        <a:pt x="2852738" y="893445"/>
                        <a:pt x="2852738" y="893445"/>
                        <a:pt x="2851785" y="893445"/>
                      </a:cubicBezTo>
                      <a:cubicBezTo>
                        <a:pt x="2852738" y="893445"/>
                        <a:pt x="2852738" y="893445"/>
                        <a:pt x="2851785" y="893445"/>
                      </a:cubicBezTo>
                      <a:cubicBezTo>
                        <a:pt x="2852738" y="893445"/>
                        <a:pt x="2852738" y="893445"/>
                        <a:pt x="2851785" y="893445"/>
                      </a:cubicBezTo>
                      <a:lnTo>
                        <a:pt x="2851785" y="893445"/>
                      </a:lnTo>
                      <a:cubicBezTo>
                        <a:pt x="2852738" y="893445"/>
                        <a:pt x="2852738" y="893445"/>
                        <a:pt x="2851785" y="893445"/>
                      </a:cubicBezTo>
                      <a:cubicBezTo>
                        <a:pt x="2852738" y="893445"/>
                        <a:pt x="2852738" y="893445"/>
                        <a:pt x="2851785" y="893445"/>
                      </a:cubicBezTo>
                      <a:cubicBezTo>
                        <a:pt x="2852738" y="893445"/>
                        <a:pt x="2852738" y="893445"/>
                        <a:pt x="2851785" y="893445"/>
                      </a:cubicBezTo>
                      <a:cubicBezTo>
                        <a:pt x="2852738" y="893445"/>
                        <a:pt x="2852738" y="893445"/>
                        <a:pt x="2851785" y="893445"/>
                      </a:cubicBezTo>
                      <a:cubicBezTo>
                        <a:pt x="2852738" y="893445"/>
                        <a:pt x="2852738" y="893445"/>
                        <a:pt x="2851785" y="893445"/>
                      </a:cubicBezTo>
                      <a:close/>
                      <a:moveTo>
                        <a:pt x="2852738" y="893445"/>
                      </a:moveTo>
                      <a:cubicBezTo>
                        <a:pt x="2852738" y="893445"/>
                        <a:pt x="2852738" y="893445"/>
                        <a:pt x="2852738" y="893445"/>
                      </a:cubicBezTo>
                      <a:cubicBezTo>
                        <a:pt x="2852738" y="893445"/>
                        <a:pt x="2852738" y="893445"/>
                        <a:pt x="2852738" y="893445"/>
                      </a:cubicBezTo>
                      <a:lnTo>
                        <a:pt x="2852738" y="893445"/>
                      </a:lnTo>
                      <a:close/>
                      <a:moveTo>
                        <a:pt x="2866073" y="1337310"/>
                      </a:moveTo>
                      <a:cubicBezTo>
                        <a:pt x="2866073" y="1337310"/>
                        <a:pt x="2865120" y="1337310"/>
                        <a:pt x="2866073" y="1337310"/>
                      </a:cubicBezTo>
                      <a:lnTo>
                        <a:pt x="2866073" y="1337310"/>
                      </a:lnTo>
                      <a:cubicBezTo>
                        <a:pt x="2865120" y="1337310"/>
                        <a:pt x="2866073" y="1337310"/>
                        <a:pt x="2866073" y="1337310"/>
                      </a:cubicBezTo>
                      <a:lnTo>
                        <a:pt x="2866073" y="1337310"/>
                      </a:lnTo>
                      <a:close/>
                      <a:moveTo>
                        <a:pt x="2876550" y="1329690"/>
                      </a:moveTo>
                      <a:lnTo>
                        <a:pt x="2876550" y="1332548"/>
                      </a:lnTo>
                      <a:cubicBezTo>
                        <a:pt x="2876550" y="1332548"/>
                        <a:pt x="2876550" y="1332548"/>
                        <a:pt x="2876550" y="1332548"/>
                      </a:cubicBezTo>
                      <a:cubicBezTo>
                        <a:pt x="2876550" y="1332548"/>
                        <a:pt x="2876550" y="1332548"/>
                        <a:pt x="2875598" y="1333500"/>
                      </a:cubicBezTo>
                      <a:lnTo>
                        <a:pt x="2874645" y="1333500"/>
                      </a:lnTo>
                      <a:lnTo>
                        <a:pt x="2874645" y="1333500"/>
                      </a:lnTo>
                      <a:cubicBezTo>
                        <a:pt x="2874645" y="1330643"/>
                        <a:pt x="2874645" y="1327785"/>
                        <a:pt x="2874645" y="1324928"/>
                      </a:cubicBezTo>
                      <a:cubicBezTo>
                        <a:pt x="2875598" y="1326833"/>
                        <a:pt x="2877503" y="1327785"/>
                        <a:pt x="2876550" y="1329690"/>
                      </a:cubicBezTo>
                      <a:close/>
                      <a:moveTo>
                        <a:pt x="2877503" y="1503045"/>
                      </a:moveTo>
                      <a:lnTo>
                        <a:pt x="2877503" y="1503045"/>
                      </a:lnTo>
                      <a:lnTo>
                        <a:pt x="2876550" y="1503045"/>
                      </a:lnTo>
                      <a:cubicBezTo>
                        <a:pt x="2877503" y="1503045"/>
                        <a:pt x="2877503" y="1503045"/>
                        <a:pt x="2877503" y="1503045"/>
                      </a:cubicBezTo>
                      <a:close/>
                      <a:moveTo>
                        <a:pt x="2877503" y="1511618"/>
                      </a:moveTo>
                      <a:lnTo>
                        <a:pt x="2877503" y="1511618"/>
                      </a:lnTo>
                      <a:lnTo>
                        <a:pt x="2876550" y="1512570"/>
                      </a:lnTo>
                      <a:lnTo>
                        <a:pt x="2876550" y="1512570"/>
                      </a:lnTo>
                      <a:lnTo>
                        <a:pt x="2876550" y="1512570"/>
                      </a:lnTo>
                      <a:cubicBezTo>
                        <a:pt x="2875598" y="1511618"/>
                        <a:pt x="2879408" y="1514475"/>
                        <a:pt x="2873693" y="1510665"/>
                      </a:cubicBezTo>
                      <a:lnTo>
                        <a:pt x="2873693" y="1510665"/>
                      </a:lnTo>
                      <a:lnTo>
                        <a:pt x="2873693" y="1510665"/>
                      </a:lnTo>
                      <a:lnTo>
                        <a:pt x="2874645" y="1510665"/>
                      </a:lnTo>
                      <a:lnTo>
                        <a:pt x="2876550" y="1509713"/>
                      </a:lnTo>
                      <a:lnTo>
                        <a:pt x="2878455" y="1508760"/>
                      </a:lnTo>
                      <a:cubicBezTo>
                        <a:pt x="2878455" y="1508760"/>
                        <a:pt x="2877503" y="1510665"/>
                        <a:pt x="2877503" y="1511618"/>
                      </a:cubicBezTo>
                      <a:close/>
                      <a:moveTo>
                        <a:pt x="2879408" y="1503045"/>
                      </a:moveTo>
                      <a:cubicBezTo>
                        <a:pt x="2880360" y="1503045"/>
                        <a:pt x="2879408" y="1503045"/>
                        <a:pt x="2879408" y="1503045"/>
                      </a:cubicBezTo>
                      <a:cubicBezTo>
                        <a:pt x="2879408" y="1503045"/>
                        <a:pt x="2879408" y="1503045"/>
                        <a:pt x="2879408" y="1503045"/>
                      </a:cubicBezTo>
                      <a:close/>
                      <a:moveTo>
                        <a:pt x="2879408" y="1503998"/>
                      </a:moveTo>
                      <a:cubicBezTo>
                        <a:pt x="2879408" y="1504950"/>
                        <a:pt x="2879408" y="1504950"/>
                        <a:pt x="2879408" y="1503998"/>
                      </a:cubicBezTo>
                      <a:cubicBezTo>
                        <a:pt x="2879408" y="1504950"/>
                        <a:pt x="2879408" y="1505903"/>
                        <a:pt x="2878455" y="1506855"/>
                      </a:cubicBezTo>
                      <a:cubicBezTo>
                        <a:pt x="2878455" y="1506855"/>
                        <a:pt x="2878455" y="1506855"/>
                        <a:pt x="2878455" y="1506855"/>
                      </a:cubicBezTo>
                      <a:cubicBezTo>
                        <a:pt x="2878455" y="1504950"/>
                        <a:pt x="2878455" y="1503998"/>
                        <a:pt x="2879408" y="1502093"/>
                      </a:cubicBezTo>
                      <a:cubicBezTo>
                        <a:pt x="2879408" y="1502093"/>
                        <a:pt x="2879408" y="1502093"/>
                        <a:pt x="2879408" y="1502093"/>
                      </a:cubicBezTo>
                      <a:lnTo>
                        <a:pt x="2879408" y="1502093"/>
                      </a:lnTo>
                      <a:lnTo>
                        <a:pt x="2879408" y="1503998"/>
                      </a:lnTo>
                      <a:lnTo>
                        <a:pt x="2879408" y="1503998"/>
                      </a:lnTo>
                      <a:cubicBezTo>
                        <a:pt x="2880360" y="1503045"/>
                        <a:pt x="2880360" y="1503998"/>
                        <a:pt x="2879408" y="1503998"/>
                      </a:cubicBezTo>
                      <a:cubicBezTo>
                        <a:pt x="2880360" y="1503998"/>
                        <a:pt x="2880360" y="1503998"/>
                        <a:pt x="2879408" y="1503998"/>
                      </a:cubicBezTo>
                      <a:close/>
                    </a:path>
                  </a:pathLst>
                </a:custGeom>
                <a:solidFill>
                  <a:srgbClr val="FFFDF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9" name="任意多边形: 形状 211"/>
                <p:cNvSpPr/>
                <p:nvPr/>
              </p:nvSpPr>
              <p:spPr>
                <a:xfrm>
                  <a:off x="4739639" y="2793682"/>
                  <a:ext cx="15240" cy="1904"/>
                </a:xfrm>
                <a:custGeom>
                  <a:avLst/>
                  <a:gdLst>
                    <a:gd name="connsiteX0" fmla="*/ 14288 w 15240"/>
                    <a:gd name="connsiteY0" fmla="*/ 952 h 1904"/>
                    <a:gd name="connsiteX1" fmla="*/ 10478 w 15240"/>
                    <a:gd name="connsiteY1" fmla="*/ 0 h 1904"/>
                    <a:gd name="connsiteX2" fmla="*/ 4763 w 15240"/>
                    <a:gd name="connsiteY2" fmla="*/ 952 h 1904"/>
                    <a:gd name="connsiteX3" fmla="*/ 953 w 15240"/>
                    <a:gd name="connsiteY3" fmla="*/ 952 h 1904"/>
                    <a:gd name="connsiteX4" fmla="*/ 0 w 15240"/>
                    <a:gd name="connsiteY4" fmla="*/ 952 h 1904"/>
                    <a:gd name="connsiteX5" fmla="*/ 1905 w 15240"/>
                    <a:gd name="connsiteY5" fmla="*/ 952 h 1904"/>
                    <a:gd name="connsiteX6" fmla="*/ 14288 w 15240"/>
                    <a:gd name="connsiteY6" fmla="*/ 952 h 1904"/>
                    <a:gd name="connsiteX7" fmla="*/ 15240 w 15240"/>
                    <a:gd name="connsiteY7" fmla="*/ 1905 h 1904"/>
                    <a:gd name="connsiteX8" fmla="*/ 14288 w 15240"/>
                    <a:gd name="connsiteY8" fmla="*/ 952 h 1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40" h="1904">
                      <a:moveTo>
                        <a:pt x="14288" y="952"/>
                      </a:moveTo>
                      <a:cubicBezTo>
                        <a:pt x="13335" y="952"/>
                        <a:pt x="11430" y="0"/>
                        <a:pt x="10478" y="0"/>
                      </a:cubicBezTo>
                      <a:cubicBezTo>
                        <a:pt x="8573" y="0"/>
                        <a:pt x="6668" y="0"/>
                        <a:pt x="4763" y="952"/>
                      </a:cubicBezTo>
                      <a:lnTo>
                        <a:pt x="953" y="952"/>
                      </a:lnTo>
                      <a:cubicBezTo>
                        <a:pt x="953" y="952"/>
                        <a:pt x="0" y="952"/>
                        <a:pt x="0" y="952"/>
                      </a:cubicBezTo>
                      <a:cubicBezTo>
                        <a:pt x="0" y="952"/>
                        <a:pt x="953" y="952"/>
                        <a:pt x="1905" y="952"/>
                      </a:cubicBezTo>
                      <a:cubicBezTo>
                        <a:pt x="6668" y="952"/>
                        <a:pt x="10478" y="952"/>
                        <a:pt x="14288" y="952"/>
                      </a:cubicBezTo>
                      <a:cubicBezTo>
                        <a:pt x="15240" y="1905"/>
                        <a:pt x="15240" y="1905"/>
                        <a:pt x="15240" y="1905"/>
                      </a:cubicBezTo>
                      <a:cubicBezTo>
                        <a:pt x="15240" y="952"/>
                        <a:pt x="14288" y="952"/>
                        <a:pt x="14288" y="952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0" name="任意多边形: 形状 212"/>
                <p:cNvSpPr/>
                <p:nvPr/>
              </p:nvSpPr>
              <p:spPr>
                <a:xfrm>
                  <a:off x="5027295" y="2785109"/>
                  <a:ext cx="27622" cy="2857"/>
                </a:xfrm>
                <a:custGeom>
                  <a:avLst/>
                  <a:gdLst>
                    <a:gd name="connsiteX0" fmla="*/ 26670 w 27622"/>
                    <a:gd name="connsiteY0" fmla="*/ 2858 h 2857"/>
                    <a:gd name="connsiteX1" fmla="*/ 27622 w 27622"/>
                    <a:gd name="connsiteY1" fmla="*/ 2858 h 2857"/>
                    <a:gd name="connsiteX2" fmla="*/ 22860 w 27622"/>
                    <a:gd name="connsiteY2" fmla="*/ 0 h 2857"/>
                    <a:gd name="connsiteX3" fmla="*/ 0 w 27622"/>
                    <a:gd name="connsiteY3" fmla="*/ 953 h 2857"/>
                    <a:gd name="connsiteX4" fmla="*/ 22860 w 27622"/>
                    <a:gd name="connsiteY4" fmla="*/ 0 h 2857"/>
                    <a:gd name="connsiteX5" fmla="*/ 26670 w 27622"/>
                    <a:gd name="connsiteY5" fmla="*/ 2858 h 2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7622" h="2857">
                      <a:moveTo>
                        <a:pt x="26670" y="2858"/>
                      </a:moveTo>
                      <a:cubicBezTo>
                        <a:pt x="26670" y="2858"/>
                        <a:pt x="27622" y="2858"/>
                        <a:pt x="27622" y="2858"/>
                      </a:cubicBezTo>
                      <a:cubicBezTo>
                        <a:pt x="25717" y="1905"/>
                        <a:pt x="23813" y="0"/>
                        <a:pt x="22860" y="0"/>
                      </a:cubicBezTo>
                      <a:cubicBezTo>
                        <a:pt x="14288" y="0"/>
                        <a:pt x="6667" y="953"/>
                        <a:pt x="0" y="953"/>
                      </a:cubicBezTo>
                      <a:lnTo>
                        <a:pt x="22860" y="0"/>
                      </a:lnTo>
                      <a:lnTo>
                        <a:pt x="26670" y="2858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1" name="任意多边形: 形状 213"/>
                <p:cNvSpPr/>
                <p:nvPr/>
              </p:nvSpPr>
              <p:spPr>
                <a:xfrm>
                  <a:off x="4692967" y="3134530"/>
                  <a:ext cx="1428" cy="1099"/>
                </a:xfrm>
                <a:custGeom>
                  <a:avLst/>
                  <a:gdLst>
                    <a:gd name="connsiteX0" fmla="*/ 0 w 1428"/>
                    <a:gd name="connsiteY0" fmla="*/ 1100 h 1099"/>
                    <a:gd name="connsiteX1" fmla="*/ 0 w 1428"/>
                    <a:gd name="connsiteY1" fmla="*/ 1100 h 1099"/>
                    <a:gd name="connsiteX2" fmla="*/ 0 w 1428"/>
                    <a:gd name="connsiteY2" fmla="*/ 1100 h 1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28" h="1099">
                      <a:moveTo>
                        <a:pt x="0" y="1100"/>
                      </a:moveTo>
                      <a:cubicBezTo>
                        <a:pt x="0" y="1100"/>
                        <a:pt x="0" y="1100"/>
                        <a:pt x="0" y="1100"/>
                      </a:cubicBezTo>
                      <a:cubicBezTo>
                        <a:pt x="1905" y="147"/>
                        <a:pt x="1905" y="-805"/>
                        <a:pt x="0" y="110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2" name="任意多边形: 形状 214"/>
                <p:cNvSpPr/>
                <p:nvPr/>
              </p:nvSpPr>
              <p:spPr>
                <a:xfrm>
                  <a:off x="4675055" y="3821185"/>
                  <a:ext cx="3624" cy="34534"/>
                </a:xfrm>
                <a:custGeom>
                  <a:avLst/>
                  <a:gdLst>
                    <a:gd name="connsiteX0" fmla="*/ 767 w 3624"/>
                    <a:gd name="connsiteY0" fmla="*/ 34535 h 34534"/>
                    <a:gd name="connsiteX1" fmla="*/ 3624 w 3624"/>
                    <a:gd name="connsiteY1" fmla="*/ 16437 h 34534"/>
                    <a:gd name="connsiteX2" fmla="*/ 767 w 3624"/>
                    <a:gd name="connsiteY2" fmla="*/ 34535 h 34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624" h="34534">
                      <a:moveTo>
                        <a:pt x="767" y="34535"/>
                      </a:moveTo>
                      <a:cubicBezTo>
                        <a:pt x="1719" y="25962"/>
                        <a:pt x="2672" y="20247"/>
                        <a:pt x="3624" y="16437"/>
                      </a:cubicBezTo>
                      <a:cubicBezTo>
                        <a:pt x="767" y="23105"/>
                        <a:pt x="-1138" y="-34998"/>
                        <a:pt x="767" y="34535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3" name="任意多边形: 形状 215"/>
                <p:cNvSpPr/>
                <p:nvPr/>
              </p:nvSpPr>
              <p:spPr>
                <a:xfrm>
                  <a:off x="5853112" y="2770822"/>
                  <a:ext cx="3809" cy="9525"/>
                </a:xfrm>
                <a:custGeom>
                  <a:avLst/>
                  <a:gdLst>
                    <a:gd name="connsiteX0" fmla="*/ 3810 w 3809"/>
                    <a:gd name="connsiteY0" fmla="*/ 0 h 9525"/>
                    <a:gd name="connsiteX1" fmla="*/ 0 w 3809"/>
                    <a:gd name="connsiteY1" fmla="*/ 0 h 9525"/>
                    <a:gd name="connsiteX2" fmla="*/ 3810 w 3809"/>
                    <a:gd name="connsiteY2" fmla="*/ 0 h 9525"/>
                    <a:gd name="connsiteX3" fmla="*/ 3810 w 3809"/>
                    <a:gd name="connsiteY3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09" h="9525">
                      <a:moveTo>
                        <a:pt x="3810" y="0"/>
                      </a:moveTo>
                      <a:lnTo>
                        <a:pt x="0" y="0"/>
                      </a:lnTo>
                      <a:cubicBezTo>
                        <a:pt x="1905" y="0"/>
                        <a:pt x="2858" y="0"/>
                        <a:pt x="3810" y="0"/>
                      </a:cubicBezTo>
                      <a:lnTo>
                        <a:pt x="381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4" name="任意多边形: 形状 216"/>
                <p:cNvSpPr/>
                <p:nvPr/>
              </p:nvSpPr>
              <p:spPr>
                <a:xfrm>
                  <a:off x="4644389" y="2830406"/>
                  <a:ext cx="9525" cy="423"/>
                </a:xfrm>
                <a:custGeom>
                  <a:avLst/>
                  <a:gdLst>
                    <a:gd name="connsiteX0" fmla="*/ 0 w 9525"/>
                    <a:gd name="connsiteY0" fmla="*/ 423 h 423"/>
                    <a:gd name="connsiteX1" fmla="*/ 0 w 9525"/>
                    <a:gd name="connsiteY1" fmla="*/ 423 h 423"/>
                    <a:gd name="connsiteX2" fmla="*/ 0 w 9525"/>
                    <a:gd name="connsiteY2" fmla="*/ 423 h 423"/>
                    <a:gd name="connsiteX3" fmla="*/ 0 w 9525"/>
                    <a:gd name="connsiteY3" fmla="*/ 423 h 423"/>
                    <a:gd name="connsiteX4" fmla="*/ 0 w 9525"/>
                    <a:gd name="connsiteY4" fmla="*/ 423 h 423"/>
                    <a:gd name="connsiteX5" fmla="*/ 0 w 9525"/>
                    <a:gd name="connsiteY5" fmla="*/ 423 h 4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525" h="423">
                      <a:moveTo>
                        <a:pt x="0" y="423"/>
                      </a:moveTo>
                      <a:cubicBezTo>
                        <a:pt x="0" y="423"/>
                        <a:pt x="0" y="423"/>
                        <a:pt x="0" y="423"/>
                      </a:cubicBezTo>
                      <a:cubicBezTo>
                        <a:pt x="0" y="423"/>
                        <a:pt x="0" y="423"/>
                        <a:pt x="0" y="423"/>
                      </a:cubicBezTo>
                      <a:cubicBezTo>
                        <a:pt x="0" y="423"/>
                        <a:pt x="0" y="423"/>
                        <a:pt x="0" y="423"/>
                      </a:cubicBezTo>
                      <a:cubicBezTo>
                        <a:pt x="0" y="-529"/>
                        <a:pt x="0" y="423"/>
                        <a:pt x="0" y="423"/>
                      </a:cubicBezTo>
                      <a:cubicBezTo>
                        <a:pt x="0" y="423"/>
                        <a:pt x="0" y="423"/>
                        <a:pt x="0" y="423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5" name="任意多边形: 形状 217"/>
                <p:cNvSpPr/>
                <p:nvPr/>
              </p:nvSpPr>
              <p:spPr>
                <a:xfrm>
                  <a:off x="7504747" y="3988117"/>
                  <a:ext cx="714" cy="9525"/>
                </a:xfrm>
                <a:custGeom>
                  <a:avLst/>
                  <a:gdLst>
                    <a:gd name="connsiteX0" fmla="*/ 0 w 714"/>
                    <a:gd name="connsiteY0" fmla="*/ 0 h 9525"/>
                    <a:gd name="connsiteX1" fmla="*/ 0 w 714"/>
                    <a:gd name="connsiteY1" fmla="*/ 0 h 9525"/>
                    <a:gd name="connsiteX2" fmla="*/ 0 w 714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14" h="9525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953" y="0"/>
                        <a:pt x="953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6" name="任意多边形: 形状 218"/>
                <p:cNvSpPr/>
                <p:nvPr/>
              </p:nvSpPr>
              <p:spPr>
                <a:xfrm>
                  <a:off x="4660582" y="2872740"/>
                  <a:ext cx="952" cy="9525"/>
                </a:xfrm>
                <a:custGeom>
                  <a:avLst/>
                  <a:gdLst>
                    <a:gd name="connsiteX0" fmla="*/ 0 w 952"/>
                    <a:gd name="connsiteY0" fmla="*/ 0 h 9525"/>
                    <a:gd name="connsiteX1" fmla="*/ 0 w 952"/>
                    <a:gd name="connsiteY1" fmla="*/ 0 h 9525"/>
                    <a:gd name="connsiteX2" fmla="*/ 953 w 952"/>
                    <a:gd name="connsiteY2" fmla="*/ 0 h 9525"/>
                    <a:gd name="connsiteX3" fmla="*/ 0 w 952"/>
                    <a:gd name="connsiteY3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" h="9525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953" y="0"/>
                        <a:pt x="953" y="0"/>
                        <a:pt x="953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7" name="任意多边形: 形状 219"/>
                <p:cNvSpPr/>
                <p:nvPr/>
              </p:nvSpPr>
              <p:spPr>
                <a:xfrm>
                  <a:off x="4802505" y="2793682"/>
                  <a:ext cx="8572" cy="9525"/>
                </a:xfrm>
                <a:custGeom>
                  <a:avLst/>
                  <a:gdLst>
                    <a:gd name="connsiteX0" fmla="*/ 8572 w 8572"/>
                    <a:gd name="connsiteY0" fmla="*/ 0 h 9525"/>
                    <a:gd name="connsiteX1" fmla="*/ 0 w 8572"/>
                    <a:gd name="connsiteY1" fmla="*/ 0 h 9525"/>
                    <a:gd name="connsiteX2" fmla="*/ 8572 w 8572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72" h="9525">
                      <a:moveTo>
                        <a:pt x="8572" y="0"/>
                      </a:moveTo>
                      <a:lnTo>
                        <a:pt x="0" y="0"/>
                      </a:lnTo>
                      <a:cubicBezTo>
                        <a:pt x="952" y="0"/>
                        <a:pt x="3810" y="0"/>
                        <a:pt x="8572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8" name="任意多边形: 形状 220"/>
                <p:cNvSpPr/>
                <p:nvPr/>
              </p:nvSpPr>
              <p:spPr>
                <a:xfrm>
                  <a:off x="4693919" y="3891915"/>
                  <a:ext cx="9525" cy="952"/>
                </a:xfrm>
                <a:custGeom>
                  <a:avLst/>
                  <a:gdLst>
                    <a:gd name="connsiteX0" fmla="*/ 0 w 9525"/>
                    <a:gd name="connsiteY0" fmla="*/ 0 h 952"/>
                    <a:gd name="connsiteX1" fmla="*/ 0 w 9525"/>
                    <a:gd name="connsiteY1" fmla="*/ 952 h 952"/>
                    <a:gd name="connsiteX2" fmla="*/ 0 w 9525"/>
                    <a:gd name="connsiteY2" fmla="*/ 952 h 952"/>
                    <a:gd name="connsiteX3" fmla="*/ 0 w 9525"/>
                    <a:gd name="connsiteY3" fmla="*/ 0 h 952"/>
                    <a:gd name="connsiteX4" fmla="*/ 0 w 9525"/>
                    <a:gd name="connsiteY4" fmla="*/ 0 h 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">
                      <a:moveTo>
                        <a:pt x="0" y="0"/>
                      </a:moveTo>
                      <a:lnTo>
                        <a:pt x="0" y="952"/>
                      </a:lnTo>
                      <a:cubicBezTo>
                        <a:pt x="0" y="952"/>
                        <a:pt x="0" y="952"/>
                        <a:pt x="0" y="952"/>
                      </a:cubicBez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9" name="任意多边形: 形状 221"/>
                <p:cNvSpPr/>
                <p:nvPr/>
              </p:nvSpPr>
              <p:spPr>
                <a:xfrm>
                  <a:off x="5029200" y="2792729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  <a:gd name="connsiteX3" fmla="*/ 0 w 9525"/>
                    <a:gd name="connsiteY3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0" name="任意多边形: 形状 222"/>
                <p:cNvSpPr/>
                <p:nvPr/>
              </p:nvSpPr>
              <p:spPr>
                <a:xfrm>
                  <a:off x="5029200" y="2793259"/>
                  <a:ext cx="9525" cy="846"/>
                </a:xfrm>
                <a:custGeom>
                  <a:avLst/>
                  <a:gdLst>
                    <a:gd name="connsiteX0" fmla="*/ 0 w 9525"/>
                    <a:gd name="connsiteY0" fmla="*/ 423 h 846"/>
                    <a:gd name="connsiteX1" fmla="*/ 0 w 9525"/>
                    <a:gd name="connsiteY1" fmla="*/ 423 h 846"/>
                    <a:gd name="connsiteX2" fmla="*/ 0 w 9525"/>
                    <a:gd name="connsiteY2" fmla="*/ 423 h 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846">
                      <a:moveTo>
                        <a:pt x="0" y="423"/>
                      </a:moveTo>
                      <a:cubicBezTo>
                        <a:pt x="0" y="423"/>
                        <a:pt x="0" y="-529"/>
                        <a:pt x="0" y="423"/>
                      </a:cubicBezTo>
                      <a:cubicBezTo>
                        <a:pt x="0" y="423"/>
                        <a:pt x="0" y="1376"/>
                        <a:pt x="0" y="423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1" name="任意多边形: 形状 223"/>
                <p:cNvSpPr/>
                <p:nvPr/>
              </p:nvSpPr>
              <p:spPr>
                <a:xfrm>
                  <a:off x="5030152" y="2791777"/>
                  <a:ext cx="2857" cy="952"/>
                </a:xfrm>
                <a:custGeom>
                  <a:avLst/>
                  <a:gdLst>
                    <a:gd name="connsiteX0" fmla="*/ 952 w 2857"/>
                    <a:gd name="connsiteY0" fmla="*/ 0 h 952"/>
                    <a:gd name="connsiteX1" fmla="*/ 952 w 2857"/>
                    <a:gd name="connsiteY1" fmla="*/ 0 h 952"/>
                    <a:gd name="connsiteX2" fmla="*/ 0 w 2857"/>
                    <a:gd name="connsiteY2" fmla="*/ 952 h 952"/>
                    <a:gd name="connsiteX3" fmla="*/ 0 w 2857"/>
                    <a:gd name="connsiteY3" fmla="*/ 952 h 952"/>
                    <a:gd name="connsiteX4" fmla="*/ 0 w 2857"/>
                    <a:gd name="connsiteY4" fmla="*/ 952 h 952"/>
                    <a:gd name="connsiteX5" fmla="*/ 0 w 2857"/>
                    <a:gd name="connsiteY5" fmla="*/ 952 h 952"/>
                    <a:gd name="connsiteX6" fmla="*/ 2858 w 2857"/>
                    <a:gd name="connsiteY6" fmla="*/ 952 h 952"/>
                    <a:gd name="connsiteX7" fmla="*/ 2858 w 2857"/>
                    <a:gd name="connsiteY7" fmla="*/ 0 h 952"/>
                    <a:gd name="connsiteX8" fmla="*/ 952 w 2857"/>
                    <a:gd name="connsiteY8" fmla="*/ 0 h 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57" h="952">
                      <a:moveTo>
                        <a:pt x="952" y="0"/>
                      </a:moveTo>
                      <a:cubicBezTo>
                        <a:pt x="952" y="0"/>
                        <a:pt x="952" y="0"/>
                        <a:pt x="952" y="0"/>
                      </a:cubicBezTo>
                      <a:cubicBezTo>
                        <a:pt x="952" y="0"/>
                        <a:pt x="0" y="0"/>
                        <a:pt x="0" y="952"/>
                      </a:cubicBezTo>
                      <a:lnTo>
                        <a:pt x="0" y="952"/>
                      </a:lnTo>
                      <a:lnTo>
                        <a:pt x="0" y="952"/>
                      </a:lnTo>
                      <a:cubicBezTo>
                        <a:pt x="0" y="952"/>
                        <a:pt x="0" y="952"/>
                        <a:pt x="0" y="952"/>
                      </a:cubicBezTo>
                      <a:cubicBezTo>
                        <a:pt x="952" y="952"/>
                        <a:pt x="1905" y="952"/>
                        <a:pt x="2858" y="952"/>
                      </a:cubicBezTo>
                      <a:cubicBezTo>
                        <a:pt x="2858" y="952"/>
                        <a:pt x="2858" y="952"/>
                        <a:pt x="2858" y="0"/>
                      </a:cubicBezTo>
                      <a:cubicBezTo>
                        <a:pt x="1905" y="0"/>
                        <a:pt x="1905" y="0"/>
                        <a:pt x="952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2" name="任意多边形: 形状 224"/>
                <p:cNvSpPr/>
                <p:nvPr/>
              </p:nvSpPr>
              <p:spPr>
                <a:xfrm>
                  <a:off x="7504747" y="3982402"/>
                  <a:ext cx="1905" cy="4762"/>
                </a:xfrm>
                <a:custGeom>
                  <a:avLst/>
                  <a:gdLst>
                    <a:gd name="connsiteX0" fmla="*/ 953 w 1905"/>
                    <a:gd name="connsiteY0" fmla="*/ 952 h 4762"/>
                    <a:gd name="connsiteX1" fmla="*/ 953 w 1905"/>
                    <a:gd name="connsiteY1" fmla="*/ 952 h 4762"/>
                    <a:gd name="connsiteX2" fmla="*/ 953 w 1905"/>
                    <a:gd name="connsiteY2" fmla="*/ 952 h 4762"/>
                    <a:gd name="connsiteX3" fmla="*/ 953 w 1905"/>
                    <a:gd name="connsiteY3" fmla="*/ 3810 h 4762"/>
                    <a:gd name="connsiteX4" fmla="*/ 953 w 1905"/>
                    <a:gd name="connsiteY4" fmla="*/ 4763 h 4762"/>
                    <a:gd name="connsiteX5" fmla="*/ 953 w 1905"/>
                    <a:gd name="connsiteY5" fmla="*/ 4763 h 4762"/>
                    <a:gd name="connsiteX6" fmla="*/ 953 w 1905"/>
                    <a:gd name="connsiteY6" fmla="*/ 3810 h 4762"/>
                    <a:gd name="connsiteX7" fmla="*/ 1905 w 1905"/>
                    <a:gd name="connsiteY7" fmla="*/ 0 h 4762"/>
                    <a:gd name="connsiteX8" fmla="*/ 0 w 1905"/>
                    <a:gd name="connsiteY8" fmla="*/ 952 h 4762"/>
                    <a:gd name="connsiteX9" fmla="*/ 953 w 1905"/>
                    <a:gd name="connsiteY9" fmla="*/ 952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05" h="4762">
                      <a:moveTo>
                        <a:pt x="953" y="952"/>
                      </a:moveTo>
                      <a:cubicBezTo>
                        <a:pt x="953" y="952"/>
                        <a:pt x="953" y="952"/>
                        <a:pt x="953" y="952"/>
                      </a:cubicBezTo>
                      <a:lnTo>
                        <a:pt x="953" y="952"/>
                      </a:lnTo>
                      <a:lnTo>
                        <a:pt x="953" y="3810"/>
                      </a:lnTo>
                      <a:cubicBezTo>
                        <a:pt x="953" y="3810"/>
                        <a:pt x="953" y="4763"/>
                        <a:pt x="953" y="4763"/>
                      </a:cubicBezTo>
                      <a:lnTo>
                        <a:pt x="953" y="4763"/>
                      </a:lnTo>
                      <a:lnTo>
                        <a:pt x="953" y="3810"/>
                      </a:lnTo>
                      <a:lnTo>
                        <a:pt x="1905" y="0"/>
                      </a:lnTo>
                      <a:cubicBezTo>
                        <a:pt x="953" y="0"/>
                        <a:pt x="953" y="0"/>
                        <a:pt x="0" y="952"/>
                      </a:cubicBezTo>
                      <a:cubicBezTo>
                        <a:pt x="0" y="952"/>
                        <a:pt x="0" y="952"/>
                        <a:pt x="953" y="952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3" name="任意多边形: 形状 225"/>
                <p:cNvSpPr/>
                <p:nvPr/>
              </p:nvSpPr>
              <p:spPr>
                <a:xfrm>
                  <a:off x="4704397" y="3695700"/>
                  <a:ext cx="2857" cy="1904"/>
                </a:xfrm>
                <a:custGeom>
                  <a:avLst/>
                  <a:gdLst>
                    <a:gd name="connsiteX0" fmla="*/ 0 w 2857"/>
                    <a:gd name="connsiteY0" fmla="*/ 0 h 1904"/>
                    <a:gd name="connsiteX1" fmla="*/ 2857 w 2857"/>
                    <a:gd name="connsiteY1" fmla="*/ 1905 h 1904"/>
                    <a:gd name="connsiteX2" fmla="*/ 2857 w 2857"/>
                    <a:gd name="connsiteY2" fmla="*/ 1905 h 1904"/>
                    <a:gd name="connsiteX3" fmla="*/ 952 w 2857"/>
                    <a:gd name="connsiteY3" fmla="*/ 0 h 1904"/>
                    <a:gd name="connsiteX4" fmla="*/ 0 w 2857"/>
                    <a:gd name="connsiteY4" fmla="*/ 0 h 1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7" h="1904">
                      <a:moveTo>
                        <a:pt x="0" y="0"/>
                      </a:moveTo>
                      <a:lnTo>
                        <a:pt x="2857" y="1905"/>
                      </a:lnTo>
                      <a:cubicBezTo>
                        <a:pt x="2857" y="1905"/>
                        <a:pt x="2857" y="1905"/>
                        <a:pt x="2857" y="1905"/>
                      </a:cubicBezTo>
                      <a:cubicBezTo>
                        <a:pt x="1905" y="952"/>
                        <a:pt x="1905" y="952"/>
                        <a:pt x="952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4" name="任意多边形: 形状 226"/>
                <p:cNvSpPr/>
                <p:nvPr/>
              </p:nvSpPr>
              <p:spPr>
                <a:xfrm>
                  <a:off x="7504324" y="3987165"/>
                  <a:ext cx="423" cy="9525"/>
                </a:xfrm>
                <a:custGeom>
                  <a:avLst/>
                  <a:gdLst>
                    <a:gd name="connsiteX0" fmla="*/ 423 w 423"/>
                    <a:gd name="connsiteY0" fmla="*/ 0 h 9525"/>
                    <a:gd name="connsiteX1" fmla="*/ 423 w 423"/>
                    <a:gd name="connsiteY1" fmla="*/ 0 h 9525"/>
                    <a:gd name="connsiteX2" fmla="*/ 423 w 423"/>
                    <a:gd name="connsiteY2" fmla="*/ 0 h 9525"/>
                    <a:gd name="connsiteX3" fmla="*/ 423 w 423"/>
                    <a:gd name="connsiteY3" fmla="*/ 0 h 9525"/>
                    <a:gd name="connsiteX4" fmla="*/ 423 w 423"/>
                    <a:gd name="connsiteY4" fmla="*/ 0 h 9525"/>
                    <a:gd name="connsiteX5" fmla="*/ 423 w 423"/>
                    <a:gd name="connsiteY5" fmla="*/ 0 h 9525"/>
                    <a:gd name="connsiteX6" fmla="*/ 423 w 423"/>
                    <a:gd name="connsiteY6" fmla="*/ 0 h 9525"/>
                    <a:gd name="connsiteX7" fmla="*/ 423 w 423"/>
                    <a:gd name="connsiteY7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3" h="9525">
                      <a:moveTo>
                        <a:pt x="423" y="0"/>
                      </a:moveTo>
                      <a:lnTo>
                        <a:pt x="423" y="0"/>
                      </a:lnTo>
                      <a:lnTo>
                        <a:pt x="423" y="0"/>
                      </a:lnTo>
                      <a:lnTo>
                        <a:pt x="423" y="0"/>
                      </a:lnTo>
                      <a:cubicBezTo>
                        <a:pt x="-529" y="0"/>
                        <a:pt x="423" y="0"/>
                        <a:pt x="423" y="0"/>
                      </a:cubicBezTo>
                      <a:cubicBezTo>
                        <a:pt x="423" y="0"/>
                        <a:pt x="423" y="0"/>
                        <a:pt x="423" y="0"/>
                      </a:cubicBezTo>
                      <a:lnTo>
                        <a:pt x="423" y="0"/>
                      </a:lnTo>
                      <a:lnTo>
                        <a:pt x="423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5" name="任意多边形: 形状 227"/>
                <p:cNvSpPr/>
                <p:nvPr/>
              </p:nvSpPr>
              <p:spPr>
                <a:xfrm>
                  <a:off x="6310312" y="2750820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  <a:gd name="connsiteX3" fmla="*/ 0 w 9525"/>
                    <a:gd name="connsiteY3" fmla="*/ 0 h 9525"/>
                    <a:gd name="connsiteX4" fmla="*/ 0 w 9525"/>
                    <a:gd name="connsiteY4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6" name="任意多边形: 形状 228"/>
                <p:cNvSpPr/>
                <p:nvPr/>
              </p:nvSpPr>
              <p:spPr>
                <a:xfrm>
                  <a:off x="6171247" y="2758440"/>
                  <a:ext cx="10477" cy="9525"/>
                </a:xfrm>
                <a:custGeom>
                  <a:avLst/>
                  <a:gdLst>
                    <a:gd name="connsiteX0" fmla="*/ 0 w 10477"/>
                    <a:gd name="connsiteY0" fmla="*/ 0 h 9525"/>
                    <a:gd name="connsiteX1" fmla="*/ 10478 w 10477"/>
                    <a:gd name="connsiteY1" fmla="*/ 0 h 9525"/>
                    <a:gd name="connsiteX2" fmla="*/ 0 w 10477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477" h="9525">
                      <a:moveTo>
                        <a:pt x="0" y="0"/>
                      </a:moveTo>
                      <a:cubicBezTo>
                        <a:pt x="0" y="0"/>
                        <a:pt x="4763" y="0"/>
                        <a:pt x="10478" y="0"/>
                      </a:cubicBezTo>
                      <a:cubicBezTo>
                        <a:pt x="8573" y="0"/>
                        <a:pt x="5715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7" name="任意多边形: 形状 229"/>
                <p:cNvSpPr/>
                <p:nvPr/>
              </p:nvSpPr>
              <p:spPr>
                <a:xfrm>
                  <a:off x="5821679" y="2769155"/>
                  <a:ext cx="9525" cy="714"/>
                </a:xfrm>
                <a:custGeom>
                  <a:avLst/>
                  <a:gdLst>
                    <a:gd name="connsiteX0" fmla="*/ 0 w 9525"/>
                    <a:gd name="connsiteY0" fmla="*/ 714 h 714"/>
                    <a:gd name="connsiteX1" fmla="*/ 0 w 9525"/>
                    <a:gd name="connsiteY1" fmla="*/ 714 h 714"/>
                    <a:gd name="connsiteX2" fmla="*/ 0 w 9525"/>
                    <a:gd name="connsiteY2" fmla="*/ 714 h 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714">
                      <a:moveTo>
                        <a:pt x="0" y="714"/>
                      </a:moveTo>
                      <a:lnTo>
                        <a:pt x="0" y="714"/>
                      </a:lnTo>
                      <a:cubicBezTo>
                        <a:pt x="0" y="-238"/>
                        <a:pt x="0" y="-238"/>
                        <a:pt x="0" y="714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8" name="任意多边形: 形状 230"/>
                <p:cNvSpPr/>
                <p:nvPr/>
              </p:nvSpPr>
              <p:spPr>
                <a:xfrm>
                  <a:off x="5817870" y="2772727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  <a:gd name="connsiteX3" fmla="*/ 0 w 9525"/>
                    <a:gd name="connsiteY3" fmla="*/ 0 h 9525"/>
                    <a:gd name="connsiteX4" fmla="*/ 0 w 9525"/>
                    <a:gd name="connsiteY4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9" name="任意多边形: 形状 231"/>
                <p:cNvSpPr/>
                <p:nvPr/>
              </p:nvSpPr>
              <p:spPr>
                <a:xfrm>
                  <a:off x="5821679" y="2769870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  <a:gd name="connsiteX3" fmla="*/ 0 w 9525"/>
                    <a:gd name="connsiteY3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0" name="任意多边形: 形状 232"/>
                <p:cNvSpPr/>
                <p:nvPr/>
              </p:nvSpPr>
              <p:spPr>
                <a:xfrm>
                  <a:off x="5817870" y="2772727"/>
                  <a:ext cx="9525" cy="9525"/>
                </a:xfrm>
                <a:custGeom>
                  <a:avLst/>
                  <a:gdLst>
                    <a:gd name="connsiteX0" fmla="*/ 0 w 9525"/>
                    <a:gd name="connsiteY0" fmla="*/ 0 h 9525"/>
                    <a:gd name="connsiteX1" fmla="*/ 0 w 9525"/>
                    <a:gd name="connsiteY1" fmla="*/ 0 h 9525"/>
                    <a:gd name="connsiteX2" fmla="*/ 0 w 9525"/>
                    <a:gd name="connsiteY2" fmla="*/ 0 h 9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525" h="9525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1" name="任意多边形: 形状 233"/>
                <p:cNvSpPr/>
                <p:nvPr/>
              </p:nvSpPr>
              <p:spPr>
                <a:xfrm>
                  <a:off x="5608320" y="2776537"/>
                  <a:ext cx="4762" cy="1904"/>
                </a:xfrm>
                <a:custGeom>
                  <a:avLst/>
                  <a:gdLst>
                    <a:gd name="connsiteX0" fmla="*/ 4763 w 4762"/>
                    <a:gd name="connsiteY0" fmla="*/ 0 h 1904"/>
                    <a:gd name="connsiteX1" fmla="*/ 0 w 4762"/>
                    <a:gd name="connsiteY1" fmla="*/ 1905 h 1904"/>
                    <a:gd name="connsiteX2" fmla="*/ 952 w 4762"/>
                    <a:gd name="connsiteY2" fmla="*/ 1905 h 1904"/>
                    <a:gd name="connsiteX3" fmla="*/ 4763 w 4762"/>
                    <a:gd name="connsiteY3" fmla="*/ 0 h 1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62" h="1904">
                      <a:moveTo>
                        <a:pt x="4763" y="0"/>
                      </a:moveTo>
                      <a:cubicBezTo>
                        <a:pt x="1905" y="953"/>
                        <a:pt x="952" y="953"/>
                        <a:pt x="0" y="1905"/>
                      </a:cubicBezTo>
                      <a:cubicBezTo>
                        <a:pt x="0" y="1905"/>
                        <a:pt x="0" y="1905"/>
                        <a:pt x="952" y="1905"/>
                      </a:cubicBezTo>
                      <a:lnTo>
                        <a:pt x="4763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2" name="任意多边形: 形状 234"/>
                <p:cNvSpPr/>
                <p:nvPr/>
              </p:nvSpPr>
              <p:spPr>
                <a:xfrm>
                  <a:off x="7479982" y="3396614"/>
                  <a:ext cx="3810" cy="32385"/>
                </a:xfrm>
                <a:custGeom>
                  <a:avLst/>
                  <a:gdLst>
                    <a:gd name="connsiteX0" fmla="*/ 0 w 3810"/>
                    <a:gd name="connsiteY0" fmla="*/ 0 h 32385"/>
                    <a:gd name="connsiteX1" fmla="*/ 3810 w 3810"/>
                    <a:gd name="connsiteY1" fmla="*/ 32385 h 32385"/>
                    <a:gd name="connsiteX2" fmla="*/ 0 w 3810"/>
                    <a:gd name="connsiteY2" fmla="*/ 0 h 32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" h="32385">
                      <a:moveTo>
                        <a:pt x="0" y="0"/>
                      </a:moveTo>
                      <a:cubicBezTo>
                        <a:pt x="953" y="10477"/>
                        <a:pt x="2858" y="21908"/>
                        <a:pt x="3810" y="32385"/>
                      </a:cubicBezTo>
                      <a:cubicBezTo>
                        <a:pt x="2858" y="15240"/>
                        <a:pt x="1905" y="952"/>
                        <a:pt x="0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3" name="任意多边形: 形状 235"/>
                <p:cNvSpPr/>
                <p:nvPr/>
              </p:nvSpPr>
              <p:spPr>
                <a:xfrm>
                  <a:off x="7483792" y="3429952"/>
                  <a:ext cx="1904" cy="47625"/>
                </a:xfrm>
                <a:custGeom>
                  <a:avLst/>
                  <a:gdLst>
                    <a:gd name="connsiteX0" fmla="*/ 0 w 1904"/>
                    <a:gd name="connsiteY0" fmla="*/ 0 h 47625"/>
                    <a:gd name="connsiteX1" fmla="*/ 1905 w 1904"/>
                    <a:gd name="connsiteY1" fmla="*/ 47625 h 47625"/>
                    <a:gd name="connsiteX2" fmla="*/ 0 w 1904"/>
                    <a:gd name="connsiteY2" fmla="*/ 0 h 47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04" h="47625">
                      <a:moveTo>
                        <a:pt x="0" y="0"/>
                      </a:moveTo>
                      <a:cubicBezTo>
                        <a:pt x="952" y="15240"/>
                        <a:pt x="952" y="32385"/>
                        <a:pt x="1905" y="47625"/>
                      </a:cubicBezTo>
                      <a:cubicBezTo>
                        <a:pt x="1905" y="28575"/>
                        <a:pt x="952" y="13335"/>
                        <a:pt x="0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4" name="任意多边形: 形状 236"/>
                <p:cNvSpPr/>
                <p:nvPr/>
              </p:nvSpPr>
              <p:spPr>
                <a:xfrm>
                  <a:off x="4807267" y="2787015"/>
                  <a:ext cx="13334" cy="952"/>
                </a:xfrm>
                <a:custGeom>
                  <a:avLst/>
                  <a:gdLst>
                    <a:gd name="connsiteX0" fmla="*/ 952 w 13334"/>
                    <a:gd name="connsiteY0" fmla="*/ 0 h 952"/>
                    <a:gd name="connsiteX1" fmla="*/ 0 w 13334"/>
                    <a:gd name="connsiteY1" fmla="*/ 952 h 952"/>
                    <a:gd name="connsiteX2" fmla="*/ 13335 w 13334"/>
                    <a:gd name="connsiteY2" fmla="*/ 0 h 952"/>
                    <a:gd name="connsiteX3" fmla="*/ 952 w 13334"/>
                    <a:gd name="connsiteY3" fmla="*/ 0 h 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334" h="952">
                      <a:moveTo>
                        <a:pt x="952" y="0"/>
                      </a:moveTo>
                      <a:cubicBezTo>
                        <a:pt x="952" y="0"/>
                        <a:pt x="0" y="0"/>
                        <a:pt x="0" y="952"/>
                      </a:cubicBezTo>
                      <a:lnTo>
                        <a:pt x="13335" y="0"/>
                      </a:lnTo>
                      <a:lnTo>
                        <a:pt x="952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5" name="任意多边形: 形状 237"/>
                <p:cNvSpPr/>
                <p:nvPr/>
              </p:nvSpPr>
              <p:spPr>
                <a:xfrm>
                  <a:off x="4793932" y="2787015"/>
                  <a:ext cx="13335" cy="952"/>
                </a:xfrm>
                <a:custGeom>
                  <a:avLst/>
                  <a:gdLst>
                    <a:gd name="connsiteX0" fmla="*/ 0 w 13335"/>
                    <a:gd name="connsiteY0" fmla="*/ 952 h 952"/>
                    <a:gd name="connsiteX1" fmla="*/ 13335 w 13335"/>
                    <a:gd name="connsiteY1" fmla="*/ 0 h 952"/>
                    <a:gd name="connsiteX2" fmla="*/ 0 w 13335"/>
                    <a:gd name="connsiteY2" fmla="*/ 952 h 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335" h="952">
                      <a:moveTo>
                        <a:pt x="0" y="952"/>
                      </a:moveTo>
                      <a:cubicBezTo>
                        <a:pt x="6668" y="952"/>
                        <a:pt x="11430" y="952"/>
                        <a:pt x="13335" y="0"/>
                      </a:cubicBezTo>
                      <a:lnTo>
                        <a:pt x="0" y="952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6" name="任意多边形: 形状 238"/>
                <p:cNvSpPr/>
                <p:nvPr/>
              </p:nvSpPr>
              <p:spPr>
                <a:xfrm>
                  <a:off x="5090160" y="2787015"/>
                  <a:ext cx="3810" cy="952"/>
                </a:xfrm>
                <a:custGeom>
                  <a:avLst/>
                  <a:gdLst>
                    <a:gd name="connsiteX0" fmla="*/ 0 w 3810"/>
                    <a:gd name="connsiteY0" fmla="*/ 952 h 952"/>
                    <a:gd name="connsiteX1" fmla="*/ 3810 w 3810"/>
                    <a:gd name="connsiteY1" fmla="*/ 0 h 952"/>
                    <a:gd name="connsiteX2" fmla="*/ 0 w 3810"/>
                    <a:gd name="connsiteY2" fmla="*/ 952 h 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810" h="952">
                      <a:moveTo>
                        <a:pt x="0" y="952"/>
                      </a:moveTo>
                      <a:lnTo>
                        <a:pt x="3810" y="0"/>
                      </a:lnTo>
                      <a:cubicBezTo>
                        <a:pt x="952" y="0"/>
                        <a:pt x="0" y="952"/>
                        <a:pt x="0" y="952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" name="任意多边形: 形状 239"/>
                <p:cNvSpPr/>
                <p:nvPr/>
              </p:nvSpPr>
              <p:spPr>
                <a:xfrm>
                  <a:off x="5093970" y="2785109"/>
                  <a:ext cx="98107" cy="1905"/>
                </a:xfrm>
                <a:custGeom>
                  <a:avLst/>
                  <a:gdLst>
                    <a:gd name="connsiteX0" fmla="*/ 98107 w 98107"/>
                    <a:gd name="connsiteY0" fmla="*/ 0 h 1905"/>
                    <a:gd name="connsiteX1" fmla="*/ 2857 w 98107"/>
                    <a:gd name="connsiteY1" fmla="*/ 953 h 1905"/>
                    <a:gd name="connsiteX2" fmla="*/ 0 w 98107"/>
                    <a:gd name="connsiteY2" fmla="*/ 1905 h 1905"/>
                    <a:gd name="connsiteX3" fmla="*/ 98107 w 98107"/>
                    <a:gd name="connsiteY3" fmla="*/ 0 h 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107" h="1905">
                      <a:moveTo>
                        <a:pt x="98107" y="0"/>
                      </a:moveTo>
                      <a:cubicBezTo>
                        <a:pt x="73342" y="953"/>
                        <a:pt x="37147" y="0"/>
                        <a:pt x="2857" y="953"/>
                      </a:cubicBezTo>
                      <a:lnTo>
                        <a:pt x="0" y="1905"/>
                      </a:lnTo>
                      <a:cubicBezTo>
                        <a:pt x="15240" y="0"/>
                        <a:pt x="75247" y="2858"/>
                        <a:pt x="98107" y="0"/>
                      </a:cubicBez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" name="任意多边形: 形状 240"/>
                <p:cNvSpPr/>
                <p:nvPr/>
              </p:nvSpPr>
              <p:spPr>
                <a:xfrm>
                  <a:off x="7447597" y="2949892"/>
                  <a:ext cx="4762" cy="42862"/>
                </a:xfrm>
                <a:custGeom>
                  <a:avLst/>
                  <a:gdLst>
                    <a:gd name="connsiteX0" fmla="*/ 4763 w 4762"/>
                    <a:gd name="connsiteY0" fmla="*/ 42863 h 42862"/>
                    <a:gd name="connsiteX1" fmla="*/ 3810 w 4762"/>
                    <a:gd name="connsiteY1" fmla="*/ 14288 h 42862"/>
                    <a:gd name="connsiteX2" fmla="*/ 0 w 4762"/>
                    <a:gd name="connsiteY2" fmla="*/ 0 h 428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762" h="42862">
                      <a:moveTo>
                        <a:pt x="4763" y="42863"/>
                      </a:moveTo>
                      <a:lnTo>
                        <a:pt x="3810" y="142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4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539" name="图形 4"/>
              <p:cNvGrpSpPr/>
              <p:nvPr/>
            </p:nvGrpSpPr>
            <p:grpSpPr>
              <a:xfrm>
                <a:off x="4285297" y="2648902"/>
                <a:ext cx="3619499" cy="1556384"/>
                <a:chOff x="4285297" y="2648902"/>
                <a:chExt cx="3619499" cy="1556384"/>
              </a:xfrm>
            </p:grpSpPr>
            <p:sp>
              <p:nvSpPr>
                <p:cNvPr id="540" name="任意多边形: 形状 242"/>
                <p:cNvSpPr/>
                <p:nvPr/>
              </p:nvSpPr>
              <p:spPr>
                <a:xfrm>
                  <a:off x="4286250" y="2648902"/>
                  <a:ext cx="3618547" cy="1556384"/>
                </a:xfrm>
                <a:custGeom>
                  <a:avLst/>
                  <a:gdLst>
                    <a:gd name="connsiteX0" fmla="*/ 3618548 w 3618547"/>
                    <a:gd name="connsiteY0" fmla="*/ 0 h 1556384"/>
                    <a:gd name="connsiteX1" fmla="*/ 0 w 3618547"/>
                    <a:gd name="connsiteY1" fmla="*/ 0 h 1556384"/>
                    <a:gd name="connsiteX2" fmla="*/ 0 w 3618547"/>
                    <a:gd name="connsiteY2" fmla="*/ 619125 h 1556384"/>
                    <a:gd name="connsiteX3" fmla="*/ 29528 w 3618547"/>
                    <a:gd name="connsiteY3" fmla="*/ 627698 h 1556384"/>
                    <a:gd name="connsiteX4" fmla="*/ 72390 w 3618547"/>
                    <a:gd name="connsiteY4" fmla="*/ 643890 h 1556384"/>
                    <a:gd name="connsiteX5" fmla="*/ 70485 w 3618547"/>
                    <a:gd name="connsiteY5" fmla="*/ 642938 h 1556384"/>
                    <a:gd name="connsiteX6" fmla="*/ 100013 w 3618547"/>
                    <a:gd name="connsiteY6" fmla="*/ 656273 h 1556384"/>
                    <a:gd name="connsiteX7" fmla="*/ 96203 w 3618547"/>
                    <a:gd name="connsiteY7" fmla="*/ 652463 h 1556384"/>
                    <a:gd name="connsiteX8" fmla="*/ 134303 w 3618547"/>
                    <a:gd name="connsiteY8" fmla="*/ 662940 h 1556384"/>
                    <a:gd name="connsiteX9" fmla="*/ 131445 w 3618547"/>
                    <a:gd name="connsiteY9" fmla="*/ 661988 h 1556384"/>
                    <a:gd name="connsiteX10" fmla="*/ 172403 w 3618547"/>
                    <a:gd name="connsiteY10" fmla="*/ 677228 h 1556384"/>
                    <a:gd name="connsiteX11" fmla="*/ 172403 w 3618547"/>
                    <a:gd name="connsiteY11" fmla="*/ 676275 h 1556384"/>
                    <a:gd name="connsiteX12" fmla="*/ 220028 w 3618547"/>
                    <a:gd name="connsiteY12" fmla="*/ 697230 h 1556384"/>
                    <a:gd name="connsiteX13" fmla="*/ 217170 w 3618547"/>
                    <a:gd name="connsiteY13" fmla="*/ 692468 h 1556384"/>
                    <a:gd name="connsiteX14" fmla="*/ 227648 w 3618547"/>
                    <a:gd name="connsiteY14" fmla="*/ 700088 h 1556384"/>
                    <a:gd name="connsiteX15" fmla="*/ 245745 w 3618547"/>
                    <a:gd name="connsiteY15" fmla="*/ 701993 h 1556384"/>
                    <a:gd name="connsiteX16" fmla="*/ 232410 w 3618547"/>
                    <a:gd name="connsiteY16" fmla="*/ 697230 h 1556384"/>
                    <a:gd name="connsiteX17" fmla="*/ 257175 w 3618547"/>
                    <a:gd name="connsiteY17" fmla="*/ 704850 h 1556384"/>
                    <a:gd name="connsiteX18" fmla="*/ 256223 w 3618547"/>
                    <a:gd name="connsiteY18" fmla="*/ 702945 h 1556384"/>
                    <a:gd name="connsiteX19" fmla="*/ 298133 w 3618547"/>
                    <a:gd name="connsiteY19" fmla="*/ 721043 h 1556384"/>
                    <a:gd name="connsiteX20" fmla="*/ 295275 w 3618547"/>
                    <a:gd name="connsiteY20" fmla="*/ 721043 h 1556384"/>
                    <a:gd name="connsiteX21" fmla="*/ 317183 w 3618547"/>
                    <a:gd name="connsiteY21" fmla="*/ 728663 h 1556384"/>
                    <a:gd name="connsiteX22" fmla="*/ 321945 w 3618547"/>
                    <a:gd name="connsiteY22" fmla="*/ 726758 h 1556384"/>
                    <a:gd name="connsiteX23" fmla="*/ 362903 w 3618547"/>
                    <a:gd name="connsiteY23" fmla="*/ 744855 h 1556384"/>
                    <a:gd name="connsiteX24" fmla="*/ 329565 w 3618547"/>
                    <a:gd name="connsiteY24" fmla="*/ 728663 h 1556384"/>
                    <a:gd name="connsiteX25" fmla="*/ 360045 w 3618547"/>
                    <a:gd name="connsiteY25" fmla="*/ 741045 h 1556384"/>
                    <a:gd name="connsiteX26" fmla="*/ 349568 w 3618547"/>
                    <a:gd name="connsiteY26" fmla="*/ 737235 h 1556384"/>
                    <a:gd name="connsiteX27" fmla="*/ 386715 w 3618547"/>
                    <a:gd name="connsiteY27" fmla="*/ 753428 h 1556384"/>
                    <a:gd name="connsiteX28" fmla="*/ 397193 w 3618547"/>
                    <a:gd name="connsiteY28" fmla="*/ 753428 h 1556384"/>
                    <a:gd name="connsiteX29" fmla="*/ 407670 w 3618547"/>
                    <a:gd name="connsiteY29" fmla="*/ 756285 h 1556384"/>
                    <a:gd name="connsiteX30" fmla="*/ 424815 w 3618547"/>
                    <a:gd name="connsiteY30" fmla="*/ 762000 h 1556384"/>
                    <a:gd name="connsiteX31" fmla="*/ 421005 w 3618547"/>
                    <a:gd name="connsiteY31" fmla="*/ 772478 h 1556384"/>
                    <a:gd name="connsiteX32" fmla="*/ 419100 w 3618547"/>
                    <a:gd name="connsiteY32" fmla="*/ 777240 h 1556384"/>
                    <a:gd name="connsiteX33" fmla="*/ 418148 w 3618547"/>
                    <a:gd name="connsiteY33" fmla="*/ 780098 h 1556384"/>
                    <a:gd name="connsiteX34" fmla="*/ 417195 w 3618547"/>
                    <a:gd name="connsiteY34" fmla="*/ 782003 h 1556384"/>
                    <a:gd name="connsiteX35" fmla="*/ 415290 w 3618547"/>
                    <a:gd name="connsiteY35" fmla="*/ 791528 h 1556384"/>
                    <a:gd name="connsiteX36" fmla="*/ 401955 w 3618547"/>
                    <a:gd name="connsiteY36" fmla="*/ 827723 h 1556384"/>
                    <a:gd name="connsiteX37" fmla="*/ 418148 w 3618547"/>
                    <a:gd name="connsiteY37" fmla="*/ 834390 h 1556384"/>
                    <a:gd name="connsiteX38" fmla="*/ 407670 w 3618547"/>
                    <a:gd name="connsiteY38" fmla="*/ 830580 h 1556384"/>
                    <a:gd name="connsiteX39" fmla="*/ 445770 w 3618547"/>
                    <a:gd name="connsiteY39" fmla="*/ 846773 h 1556384"/>
                    <a:gd name="connsiteX40" fmla="*/ 456248 w 3618547"/>
                    <a:gd name="connsiteY40" fmla="*/ 846773 h 1556384"/>
                    <a:gd name="connsiteX41" fmla="*/ 467678 w 3618547"/>
                    <a:gd name="connsiteY41" fmla="*/ 850583 h 1556384"/>
                    <a:gd name="connsiteX42" fmla="*/ 485775 w 3618547"/>
                    <a:gd name="connsiteY42" fmla="*/ 856298 h 1556384"/>
                    <a:gd name="connsiteX43" fmla="*/ 481965 w 3618547"/>
                    <a:gd name="connsiteY43" fmla="*/ 866775 h 1556384"/>
                    <a:gd name="connsiteX44" fmla="*/ 480060 w 3618547"/>
                    <a:gd name="connsiteY44" fmla="*/ 871538 h 1556384"/>
                    <a:gd name="connsiteX45" fmla="*/ 479108 w 3618547"/>
                    <a:gd name="connsiteY45" fmla="*/ 874395 h 1556384"/>
                    <a:gd name="connsiteX46" fmla="*/ 479108 w 3618547"/>
                    <a:gd name="connsiteY46" fmla="*/ 876300 h 1556384"/>
                    <a:gd name="connsiteX47" fmla="*/ 477203 w 3618547"/>
                    <a:gd name="connsiteY47" fmla="*/ 886778 h 1556384"/>
                    <a:gd name="connsiteX48" fmla="*/ 441960 w 3618547"/>
                    <a:gd name="connsiteY48" fmla="*/ 986790 h 1556384"/>
                    <a:gd name="connsiteX49" fmla="*/ 434340 w 3618547"/>
                    <a:gd name="connsiteY49" fmla="*/ 993458 h 1556384"/>
                    <a:gd name="connsiteX50" fmla="*/ 429578 w 3618547"/>
                    <a:gd name="connsiteY50" fmla="*/ 1005840 h 1556384"/>
                    <a:gd name="connsiteX51" fmla="*/ 429578 w 3618547"/>
                    <a:gd name="connsiteY51" fmla="*/ 1003935 h 1556384"/>
                    <a:gd name="connsiteX52" fmla="*/ 429578 w 3618547"/>
                    <a:gd name="connsiteY52" fmla="*/ 1005840 h 1556384"/>
                    <a:gd name="connsiteX53" fmla="*/ 429578 w 3618547"/>
                    <a:gd name="connsiteY53" fmla="*/ 1005840 h 1556384"/>
                    <a:gd name="connsiteX54" fmla="*/ 422910 w 3618547"/>
                    <a:gd name="connsiteY54" fmla="*/ 1032510 h 1556384"/>
                    <a:gd name="connsiteX55" fmla="*/ 427673 w 3618547"/>
                    <a:gd name="connsiteY55" fmla="*/ 1025843 h 1556384"/>
                    <a:gd name="connsiteX56" fmla="*/ 422910 w 3618547"/>
                    <a:gd name="connsiteY56" fmla="*/ 1046798 h 1556384"/>
                    <a:gd name="connsiteX57" fmla="*/ 415290 w 3618547"/>
                    <a:gd name="connsiteY57" fmla="*/ 1063943 h 1556384"/>
                    <a:gd name="connsiteX58" fmla="*/ 419100 w 3618547"/>
                    <a:gd name="connsiteY58" fmla="*/ 1048703 h 1556384"/>
                    <a:gd name="connsiteX59" fmla="*/ 402908 w 3618547"/>
                    <a:gd name="connsiteY59" fmla="*/ 1098233 h 1556384"/>
                    <a:gd name="connsiteX60" fmla="*/ 406718 w 3618547"/>
                    <a:gd name="connsiteY60" fmla="*/ 1090613 h 1556384"/>
                    <a:gd name="connsiteX61" fmla="*/ 381000 w 3618547"/>
                    <a:gd name="connsiteY61" fmla="*/ 1152525 h 1556384"/>
                    <a:gd name="connsiteX62" fmla="*/ 382905 w 3618547"/>
                    <a:gd name="connsiteY62" fmla="*/ 1152525 h 1556384"/>
                    <a:gd name="connsiteX63" fmla="*/ 346710 w 3618547"/>
                    <a:gd name="connsiteY63" fmla="*/ 1249680 h 1556384"/>
                    <a:gd name="connsiteX64" fmla="*/ 348615 w 3618547"/>
                    <a:gd name="connsiteY64" fmla="*/ 1247775 h 1556384"/>
                    <a:gd name="connsiteX65" fmla="*/ 340995 w 3618547"/>
                    <a:gd name="connsiteY65" fmla="*/ 1265873 h 1556384"/>
                    <a:gd name="connsiteX66" fmla="*/ 341948 w 3618547"/>
                    <a:gd name="connsiteY66" fmla="*/ 1266825 h 1556384"/>
                    <a:gd name="connsiteX67" fmla="*/ 332423 w 3618547"/>
                    <a:gd name="connsiteY67" fmla="*/ 1290638 h 1556384"/>
                    <a:gd name="connsiteX68" fmla="*/ 336233 w 3618547"/>
                    <a:gd name="connsiteY68" fmla="*/ 1283970 h 1556384"/>
                    <a:gd name="connsiteX69" fmla="*/ 305753 w 3618547"/>
                    <a:gd name="connsiteY69" fmla="*/ 1358265 h 1556384"/>
                    <a:gd name="connsiteX70" fmla="*/ 297180 w 3618547"/>
                    <a:gd name="connsiteY70" fmla="*/ 1397318 h 1556384"/>
                    <a:gd name="connsiteX71" fmla="*/ 298133 w 3618547"/>
                    <a:gd name="connsiteY71" fmla="*/ 1397318 h 1556384"/>
                    <a:gd name="connsiteX72" fmla="*/ 260033 w 3618547"/>
                    <a:gd name="connsiteY72" fmla="*/ 1492568 h 1556384"/>
                    <a:gd name="connsiteX73" fmla="*/ 240030 w 3618547"/>
                    <a:gd name="connsiteY73" fmla="*/ 1556385 h 1556384"/>
                    <a:gd name="connsiteX74" fmla="*/ 3615690 w 3618547"/>
                    <a:gd name="connsiteY74" fmla="*/ 1556385 h 1556384"/>
                    <a:gd name="connsiteX75" fmla="*/ 3615690 w 3618547"/>
                    <a:gd name="connsiteY75" fmla="*/ 0 h 1556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618547" h="1556384">
                      <a:moveTo>
                        <a:pt x="3618548" y="0"/>
                      </a:moveTo>
                      <a:lnTo>
                        <a:pt x="0" y="0"/>
                      </a:lnTo>
                      <a:lnTo>
                        <a:pt x="0" y="619125"/>
                      </a:lnTo>
                      <a:cubicBezTo>
                        <a:pt x="11430" y="622935"/>
                        <a:pt x="21908" y="626745"/>
                        <a:pt x="29528" y="627698"/>
                      </a:cubicBezTo>
                      <a:cubicBezTo>
                        <a:pt x="42863" y="632460"/>
                        <a:pt x="60008" y="639128"/>
                        <a:pt x="72390" y="643890"/>
                      </a:cubicBezTo>
                      <a:cubicBezTo>
                        <a:pt x="71438" y="642938"/>
                        <a:pt x="72390" y="642938"/>
                        <a:pt x="70485" y="642938"/>
                      </a:cubicBezTo>
                      <a:cubicBezTo>
                        <a:pt x="88583" y="647700"/>
                        <a:pt x="80010" y="650558"/>
                        <a:pt x="100013" y="656273"/>
                      </a:cubicBezTo>
                      <a:cubicBezTo>
                        <a:pt x="110490" y="657225"/>
                        <a:pt x="89535" y="651510"/>
                        <a:pt x="96203" y="652463"/>
                      </a:cubicBezTo>
                      <a:cubicBezTo>
                        <a:pt x="100965" y="648653"/>
                        <a:pt x="120015" y="661035"/>
                        <a:pt x="134303" y="662940"/>
                      </a:cubicBezTo>
                      <a:lnTo>
                        <a:pt x="131445" y="661988"/>
                      </a:lnTo>
                      <a:cubicBezTo>
                        <a:pt x="141923" y="663893"/>
                        <a:pt x="155258" y="672465"/>
                        <a:pt x="172403" y="677228"/>
                      </a:cubicBezTo>
                      <a:cubicBezTo>
                        <a:pt x="172403" y="677228"/>
                        <a:pt x="171450" y="676275"/>
                        <a:pt x="172403" y="676275"/>
                      </a:cubicBezTo>
                      <a:cubicBezTo>
                        <a:pt x="182880" y="682943"/>
                        <a:pt x="203835" y="690563"/>
                        <a:pt x="220028" y="697230"/>
                      </a:cubicBezTo>
                      <a:cubicBezTo>
                        <a:pt x="215265" y="693420"/>
                        <a:pt x="213360" y="693420"/>
                        <a:pt x="217170" y="692468"/>
                      </a:cubicBezTo>
                      <a:cubicBezTo>
                        <a:pt x="223838" y="695325"/>
                        <a:pt x="214313" y="694373"/>
                        <a:pt x="227648" y="700088"/>
                      </a:cubicBezTo>
                      <a:cubicBezTo>
                        <a:pt x="232410" y="701040"/>
                        <a:pt x="242888" y="702945"/>
                        <a:pt x="245745" y="701993"/>
                      </a:cubicBezTo>
                      <a:lnTo>
                        <a:pt x="232410" y="697230"/>
                      </a:lnTo>
                      <a:cubicBezTo>
                        <a:pt x="240030" y="697230"/>
                        <a:pt x="249555" y="702945"/>
                        <a:pt x="257175" y="704850"/>
                      </a:cubicBezTo>
                      <a:lnTo>
                        <a:pt x="256223" y="702945"/>
                      </a:lnTo>
                      <a:cubicBezTo>
                        <a:pt x="277178" y="710565"/>
                        <a:pt x="276225" y="713423"/>
                        <a:pt x="298133" y="721043"/>
                      </a:cubicBezTo>
                      <a:lnTo>
                        <a:pt x="295275" y="721043"/>
                      </a:lnTo>
                      <a:cubicBezTo>
                        <a:pt x="306705" y="727710"/>
                        <a:pt x="305753" y="722948"/>
                        <a:pt x="317183" y="728663"/>
                      </a:cubicBezTo>
                      <a:lnTo>
                        <a:pt x="321945" y="726758"/>
                      </a:lnTo>
                      <a:cubicBezTo>
                        <a:pt x="329565" y="730568"/>
                        <a:pt x="348615" y="739140"/>
                        <a:pt x="362903" y="744855"/>
                      </a:cubicBezTo>
                      <a:cubicBezTo>
                        <a:pt x="355283" y="740093"/>
                        <a:pt x="339090" y="733425"/>
                        <a:pt x="329565" y="728663"/>
                      </a:cubicBezTo>
                      <a:cubicBezTo>
                        <a:pt x="337185" y="731520"/>
                        <a:pt x="356235" y="738188"/>
                        <a:pt x="360045" y="741045"/>
                      </a:cubicBezTo>
                      <a:cubicBezTo>
                        <a:pt x="357188" y="740093"/>
                        <a:pt x="353378" y="737235"/>
                        <a:pt x="349568" y="737235"/>
                      </a:cubicBezTo>
                      <a:cubicBezTo>
                        <a:pt x="358140" y="742950"/>
                        <a:pt x="370523" y="748665"/>
                        <a:pt x="386715" y="753428"/>
                      </a:cubicBezTo>
                      <a:cubicBezTo>
                        <a:pt x="386715" y="751523"/>
                        <a:pt x="390525" y="751523"/>
                        <a:pt x="397193" y="753428"/>
                      </a:cubicBezTo>
                      <a:cubicBezTo>
                        <a:pt x="400050" y="754380"/>
                        <a:pt x="403860" y="755333"/>
                        <a:pt x="407670" y="756285"/>
                      </a:cubicBezTo>
                      <a:cubicBezTo>
                        <a:pt x="413385" y="758190"/>
                        <a:pt x="419100" y="760095"/>
                        <a:pt x="424815" y="762000"/>
                      </a:cubicBezTo>
                      <a:cubicBezTo>
                        <a:pt x="423863" y="765810"/>
                        <a:pt x="422910" y="768668"/>
                        <a:pt x="421005" y="772478"/>
                      </a:cubicBezTo>
                      <a:cubicBezTo>
                        <a:pt x="420053" y="774383"/>
                        <a:pt x="420053" y="776288"/>
                        <a:pt x="419100" y="777240"/>
                      </a:cubicBezTo>
                      <a:cubicBezTo>
                        <a:pt x="419100" y="778193"/>
                        <a:pt x="418148" y="779145"/>
                        <a:pt x="418148" y="780098"/>
                      </a:cubicBezTo>
                      <a:cubicBezTo>
                        <a:pt x="418148" y="781050"/>
                        <a:pt x="418148" y="781050"/>
                        <a:pt x="417195" y="782003"/>
                      </a:cubicBezTo>
                      <a:cubicBezTo>
                        <a:pt x="416243" y="785813"/>
                        <a:pt x="415290" y="789623"/>
                        <a:pt x="415290" y="791528"/>
                      </a:cubicBezTo>
                      <a:cubicBezTo>
                        <a:pt x="410528" y="802958"/>
                        <a:pt x="405765" y="815340"/>
                        <a:pt x="401955" y="827723"/>
                      </a:cubicBezTo>
                      <a:cubicBezTo>
                        <a:pt x="408623" y="830580"/>
                        <a:pt x="416243" y="833438"/>
                        <a:pt x="418148" y="834390"/>
                      </a:cubicBezTo>
                      <a:cubicBezTo>
                        <a:pt x="415290" y="833438"/>
                        <a:pt x="411480" y="830580"/>
                        <a:pt x="407670" y="830580"/>
                      </a:cubicBezTo>
                      <a:cubicBezTo>
                        <a:pt x="417195" y="836295"/>
                        <a:pt x="429578" y="842010"/>
                        <a:pt x="445770" y="846773"/>
                      </a:cubicBezTo>
                      <a:cubicBezTo>
                        <a:pt x="445770" y="844868"/>
                        <a:pt x="449580" y="844868"/>
                        <a:pt x="456248" y="846773"/>
                      </a:cubicBezTo>
                      <a:cubicBezTo>
                        <a:pt x="459105" y="847725"/>
                        <a:pt x="462915" y="848678"/>
                        <a:pt x="467678" y="850583"/>
                      </a:cubicBezTo>
                      <a:cubicBezTo>
                        <a:pt x="473393" y="852488"/>
                        <a:pt x="479108" y="854393"/>
                        <a:pt x="485775" y="856298"/>
                      </a:cubicBezTo>
                      <a:cubicBezTo>
                        <a:pt x="484823" y="860108"/>
                        <a:pt x="483870" y="862965"/>
                        <a:pt x="481965" y="866775"/>
                      </a:cubicBezTo>
                      <a:cubicBezTo>
                        <a:pt x="481013" y="868680"/>
                        <a:pt x="481013" y="870585"/>
                        <a:pt x="480060" y="871538"/>
                      </a:cubicBezTo>
                      <a:cubicBezTo>
                        <a:pt x="480060" y="872490"/>
                        <a:pt x="479108" y="873443"/>
                        <a:pt x="479108" y="874395"/>
                      </a:cubicBezTo>
                      <a:cubicBezTo>
                        <a:pt x="479108" y="875348"/>
                        <a:pt x="479108" y="875348"/>
                        <a:pt x="479108" y="876300"/>
                      </a:cubicBezTo>
                      <a:cubicBezTo>
                        <a:pt x="478155" y="880110"/>
                        <a:pt x="477203" y="883920"/>
                        <a:pt x="477203" y="886778"/>
                      </a:cubicBezTo>
                      <a:cubicBezTo>
                        <a:pt x="463868" y="917258"/>
                        <a:pt x="455295" y="949643"/>
                        <a:pt x="441960" y="986790"/>
                      </a:cubicBezTo>
                      <a:cubicBezTo>
                        <a:pt x="442913" y="972503"/>
                        <a:pt x="438150" y="997268"/>
                        <a:pt x="434340" y="993458"/>
                      </a:cubicBezTo>
                      <a:cubicBezTo>
                        <a:pt x="431483" y="1002030"/>
                        <a:pt x="429578" y="1004888"/>
                        <a:pt x="429578" y="1005840"/>
                      </a:cubicBezTo>
                      <a:lnTo>
                        <a:pt x="429578" y="1003935"/>
                      </a:lnTo>
                      <a:cubicBezTo>
                        <a:pt x="429578" y="1004888"/>
                        <a:pt x="429578" y="1004888"/>
                        <a:pt x="429578" y="1005840"/>
                      </a:cubicBezTo>
                      <a:lnTo>
                        <a:pt x="429578" y="1005840"/>
                      </a:lnTo>
                      <a:lnTo>
                        <a:pt x="422910" y="1032510"/>
                      </a:lnTo>
                      <a:cubicBezTo>
                        <a:pt x="421958" y="1039178"/>
                        <a:pt x="426720" y="1024890"/>
                        <a:pt x="427673" y="1025843"/>
                      </a:cubicBezTo>
                      <a:cubicBezTo>
                        <a:pt x="421005" y="1044893"/>
                        <a:pt x="426720" y="1034415"/>
                        <a:pt x="422910" y="1046798"/>
                      </a:cubicBezTo>
                      <a:cubicBezTo>
                        <a:pt x="421958" y="1043940"/>
                        <a:pt x="418148" y="1052513"/>
                        <a:pt x="415290" y="1063943"/>
                      </a:cubicBezTo>
                      <a:lnTo>
                        <a:pt x="419100" y="1048703"/>
                      </a:lnTo>
                      <a:cubicBezTo>
                        <a:pt x="407670" y="1074420"/>
                        <a:pt x="414338" y="1072515"/>
                        <a:pt x="402908" y="1098233"/>
                      </a:cubicBezTo>
                      <a:lnTo>
                        <a:pt x="406718" y="1090613"/>
                      </a:lnTo>
                      <a:cubicBezTo>
                        <a:pt x="401003" y="1103948"/>
                        <a:pt x="388620" y="1141095"/>
                        <a:pt x="381000" y="1152525"/>
                      </a:cubicBezTo>
                      <a:cubicBezTo>
                        <a:pt x="381000" y="1155383"/>
                        <a:pt x="381000" y="1158240"/>
                        <a:pt x="382905" y="1152525"/>
                      </a:cubicBezTo>
                      <a:cubicBezTo>
                        <a:pt x="371475" y="1184910"/>
                        <a:pt x="353378" y="1223963"/>
                        <a:pt x="346710" y="1249680"/>
                      </a:cubicBezTo>
                      <a:lnTo>
                        <a:pt x="348615" y="1247775"/>
                      </a:lnTo>
                      <a:cubicBezTo>
                        <a:pt x="345758" y="1253490"/>
                        <a:pt x="342900" y="1257300"/>
                        <a:pt x="340995" y="1265873"/>
                      </a:cubicBezTo>
                      <a:cubicBezTo>
                        <a:pt x="341948" y="1265873"/>
                        <a:pt x="342900" y="1263968"/>
                        <a:pt x="341948" y="1266825"/>
                      </a:cubicBezTo>
                      <a:cubicBezTo>
                        <a:pt x="340043" y="1269683"/>
                        <a:pt x="334328" y="1282065"/>
                        <a:pt x="332423" y="1290638"/>
                      </a:cubicBezTo>
                      <a:lnTo>
                        <a:pt x="336233" y="1283970"/>
                      </a:lnTo>
                      <a:cubicBezTo>
                        <a:pt x="326708" y="1316355"/>
                        <a:pt x="316230" y="1331595"/>
                        <a:pt x="305753" y="1358265"/>
                      </a:cubicBezTo>
                      <a:cubicBezTo>
                        <a:pt x="308610" y="1359218"/>
                        <a:pt x="300990" y="1383983"/>
                        <a:pt x="297180" y="1397318"/>
                      </a:cubicBezTo>
                      <a:lnTo>
                        <a:pt x="298133" y="1397318"/>
                      </a:lnTo>
                      <a:cubicBezTo>
                        <a:pt x="285750" y="1434465"/>
                        <a:pt x="273368" y="1459230"/>
                        <a:pt x="260033" y="1492568"/>
                      </a:cubicBezTo>
                      <a:cubicBezTo>
                        <a:pt x="257175" y="1506855"/>
                        <a:pt x="248603" y="1531620"/>
                        <a:pt x="240030" y="1556385"/>
                      </a:cubicBezTo>
                      <a:lnTo>
                        <a:pt x="3615690" y="1556385"/>
                      </a:lnTo>
                      <a:lnTo>
                        <a:pt x="3615690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1" name="任意多边形: 形状 243"/>
                <p:cNvSpPr/>
                <p:nvPr/>
              </p:nvSpPr>
              <p:spPr>
                <a:xfrm>
                  <a:off x="4689157" y="3476625"/>
                  <a:ext cx="20955" cy="10477"/>
                </a:xfrm>
                <a:custGeom>
                  <a:avLst/>
                  <a:gdLst>
                    <a:gd name="connsiteX0" fmla="*/ 20955 w 20955"/>
                    <a:gd name="connsiteY0" fmla="*/ 10477 h 10477"/>
                    <a:gd name="connsiteX1" fmla="*/ 953 w 20955"/>
                    <a:gd name="connsiteY1" fmla="*/ 0 h 10477"/>
                    <a:gd name="connsiteX2" fmla="*/ 0 w 20955"/>
                    <a:gd name="connsiteY2" fmla="*/ 1905 h 10477"/>
                    <a:gd name="connsiteX3" fmla="*/ 20955 w 20955"/>
                    <a:gd name="connsiteY3" fmla="*/ 10477 h 104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955" h="10477">
                      <a:moveTo>
                        <a:pt x="20955" y="10477"/>
                      </a:moveTo>
                      <a:cubicBezTo>
                        <a:pt x="16193" y="7620"/>
                        <a:pt x="8573" y="3810"/>
                        <a:pt x="953" y="0"/>
                      </a:cubicBezTo>
                      <a:cubicBezTo>
                        <a:pt x="953" y="952"/>
                        <a:pt x="953" y="952"/>
                        <a:pt x="0" y="1905"/>
                      </a:cubicBezTo>
                      <a:cubicBezTo>
                        <a:pt x="7620" y="5715"/>
                        <a:pt x="15240" y="8573"/>
                        <a:pt x="20955" y="10477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2" name="任意多边形: 形状 244"/>
                <p:cNvSpPr/>
                <p:nvPr/>
              </p:nvSpPr>
              <p:spPr>
                <a:xfrm>
                  <a:off x="4688205" y="3485197"/>
                  <a:ext cx="1905" cy="4762"/>
                </a:xfrm>
                <a:custGeom>
                  <a:avLst/>
                  <a:gdLst>
                    <a:gd name="connsiteX0" fmla="*/ 1905 w 1905"/>
                    <a:gd name="connsiteY0" fmla="*/ 4763 h 4762"/>
                    <a:gd name="connsiteX1" fmla="*/ 0 w 1905"/>
                    <a:gd name="connsiteY1" fmla="*/ 0 h 4762"/>
                    <a:gd name="connsiteX2" fmla="*/ 0 w 1905"/>
                    <a:gd name="connsiteY2" fmla="*/ 952 h 4762"/>
                    <a:gd name="connsiteX3" fmla="*/ 1905 w 1905"/>
                    <a:gd name="connsiteY3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" h="4762">
                      <a:moveTo>
                        <a:pt x="1905" y="4763"/>
                      </a:moveTo>
                      <a:cubicBezTo>
                        <a:pt x="952" y="2857"/>
                        <a:pt x="952" y="1905"/>
                        <a:pt x="0" y="0"/>
                      </a:cubicBezTo>
                      <a:cubicBezTo>
                        <a:pt x="0" y="0"/>
                        <a:pt x="0" y="952"/>
                        <a:pt x="0" y="952"/>
                      </a:cubicBezTo>
                      <a:cubicBezTo>
                        <a:pt x="0" y="2857"/>
                        <a:pt x="952" y="3810"/>
                        <a:pt x="1905" y="4763"/>
                      </a:cubicBez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3" name="任意多边形: 形状 245"/>
                <p:cNvSpPr/>
                <p:nvPr/>
              </p:nvSpPr>
              <p:spPr>
                <a:xfrm>
                  <a:off x="4432934" y="3482339"/>
                  <a:ext cx="296227" cy="717232"/>
                </a:xfrm>
                <a:custGeom>
                  <a:avLst/>
                  <a:gdLst>
                    <a:gd name="connsiteX0" fmla="*/ 257175 w 296227"/>
                    <a:gd name="connsiteY0" fmla="*/ 7620 h 717232"/>
                    <a:gd name="connsiteX1" fmla="*/ 255270 w 296227"/>
                    <a:gd name="connsiteY1" fmla="*/ 3810 h 717232"/>
                    <a:gd name="connsiteX2" fmla="*/ 238125 w 296227"/>
                    <a:gd name="connsiteY2" fmla="*/ 55245 h 717232"/>
                    <a:gd name="connsiteX3" fmla="*/ 230505 w 296227"/>
                    <a:gd name="connsiteY3" fmla="*/ 61913 h 717232"/>
                    <a:gd name="connsiteX4" fmla="*/ 225742 w 296227"/>
                    <a:gd name="connsiteY4" fmla="*/ 74295 h 717232"/>
                    <a:gd name="connsiteX5" fmla="*/ 225742 w 296227"/>
                    <a:gd name="connsiteY5" fmla="*/ 72390 h 717232"/>
                    <a:gd name="connsiteX6" fmla="*/ 225742 w 296227"/>
                    <a:gd name="connsiteY6" fmla="*/ 74295 h 717232"/>
                    <a:gd name="connsiteX7" fmla="*/ 225742 w 296227"/>
                    <a:gd name="connsiteY7" fmla="*/ 74295 h 717232"/>
                    <a:gd name="connsiteX8" fmla="*/ 219075 w 296227"/>
                    <a:gd name="connsiteY8" fmla="*/ 100965 h 717232"/>
                    <a:gd name="connsiteX9" fmla="*/ 223838 w 296227"/>
                    <a:gd name="connsiteY9" fmla="*/ 94298 h 717232"/>
                    <a:gd name="connsiteX10" fmla="*/ 220028 w 296227"/>
                    <a:gd name="connsiteY10" fmla="*/ 115252 h 717232"/>
                    <a:gd name="connsiteX11" fmla="*/ 212408 w 296227"/>
                    <a:gd name="connsiteY11" fmla="*/ 131445 h 717232"/>
                    <a:gd name="connsiteX12" fmla="*/ 216217 w 296227"/>
                    <a:gd name="connsiteY12" fmla="*/ 116205 h 717232"/>
                    <a:gd name="connsiteX13" fmla="*/ 200025 w 296227"/>
                    <a:gd name="connsiteY13" fmla="*/ 164783 h 717232"/>
                    <a:gd name="connsiteX14" fmla="*/ 203835 w 296227"/>
                    <a:gd name="connsiteY14" fmla="*/ 157163 h 717232"/>
                    <a:gd name="connsiteX15" fmla="*/ 178117 w 296227"/>
                    <a:gd name="connsiteY15" fmla="*/ 218123 h 717232"/>
                    <a:gd name="connsiteX16" fmla="*/ 180023 w 296227"/>
                    <a:gd name="connsiteY16" fmla="*/ 218123 h 717232"/>
                    <a:gd name="connsiteX17" fmla="*/ 144780 w 296227"/>
                    <a:gd name="connsiteY17" fmla="*/ 313373 h 717232"/>
                    <a:gd name="connsiteX18" fmla="*/ 146685 w 296227"/>
                    <a:gd name="connsiteY18" fmla="*/ 311468 h 717232"/>
                    <a:gd name="connsiteX19" fmla="*/ 139065 w 296227"/>
                    <a:gd name="connsiteY19" fmla="*/ 328613 h 717232"/>
                    <a:gd name="connsiteX20" fmla="*/ 140018 w 296227"/>
                    <a:gd name="connsiteY20" fmla="*/ 329565 h 717232"/>
                    <a:gd name="connsiteX21" fmla="*/ 130493 w 296227"/>
                    <a:gd name="connsiteY21" fmla="*/ 352425 h 717232"/>
                    <a:gd name="connsiteX22" fmla="*/ 134303 w 296227"/>
                    <a:gd name="connsiteY22" fmla="*/ 345758 h 717232"/>
                    <a:gd name="connsiteX23" fmla="*/ 104775 w 296227"/>
                    <a:gd name="connsiteY23" fmla="*/ 418148 h 717232"/>
                    <a:gd name="connsiteX24" fmla="*/ 96203 w 296227"/>
                    <a:gd name="connsiteY24" fmla="*/ 456248 h 717232"/>
                    <a:gd name="connsiteX25" fmla="*/ 97155 w 296227"/>
                    <a:gd name="connsiteY25" fmla="*/ 456248 h 717232"/>
                    <a:gd name="connsiteX26" fmla="*/ 60008 w 296227"/>
                    <a:gd name="connsiteY26" fmla="*/ 550545 h 717232"/>
                    <a:gd name="connsiteX27" fmla="*/ 25718 w 296227"/>
                    <a:gd name="connsiteY27" fmla="*/ 655320 h 717232"/>
                    <a:gd name="connsiteX28" fmla="*/ 20955 w 296227"/>
                    <a:gd name="connsiteY28" fmla="*/ 661035 h 717232"/>
                    <a:gd name="connsiteX29" fmla="*/ 14288 w 296227"/>
                    <a:gd name="connsiteY29" fmla="*/ 681990 h 717232"/>
                    <a:gd name="connsiteX30" fmla="*/ 15240 w 296227"/>
                    <a:gd name="connsiteY30" fmla="*/ 679132 h 717232"/>
                    <a:gd name="connsiteX31" fmla="*/ 4763 w 296227"/>
                    <a:gd name="connsiteY31" fmla="*/ 714375 h 717232"/>
                    <a:gd name="connsiteX32" fmla="*/ 953 w 296227"/>
                    <a:gd name="connsiteY32" fmla="*/ 715328 h 717232"/>
                    <a:gd name="connsiteX33" fmla="*/ 0 w 296227"/>
                    <a:gd name="connsiteY33" fmla="*/ 717232 h 717232"/>
                    <a:gd name="connsiteX34" fmla="*/ 20955 w 296227"/>
                    <a:gd name="connsiteY34" fmla="*/ 717232 h 717232"/>
                    <a:gd name="connsiteX35" fmla="*/ 240983 w 296227"/>
                    <a:gd name="connsiteY35" fmla="*/ 87630 h 717232"/>
                    <a:gd name="connsiteX36" fmla="*/ 20955 w 296227"/>
                    <a:gd name="connsiteY36" fmla="*/ 717232 h 717232"/>
                    <a:gd name="connsiteX37" fmla="*/ 35243 w 296227"/>
                    <a:gd name="connsiteY37" fmla="*/ 717232 h 717232"/>
                    <a:gd name="connsiteX38" fmla="*/ 267653 w 296227"/>
                    <a:gd name="connsiteY38" fmla="*/ 51435 h 717232"/>
                    <a:gd name="connsiteX39" fmla="*/ 35243 w 296227"/>
                    <a:gd name="connsiteY39" fmla="*/ 717232 h 717232"/>
                    <a:gd name="connsiteX40" fmla="*/ 50483 w 296227"/>
                    <a:gd name="connsiteY40" fmla="*/ 717232 h 717232"/>
                    <a:gd name="connsiteX41" fmla="*/ 80963 w 296227"/>
                    <a:gd name="connsiteY41" fmla="*/ 632460 h 717232"/>
                    <a:gd name="connsiteX42" fmla="*/ 152400 w 296227"/>
                    <a:gd name="connsiteY42" fmla="*/ 427673 h 717232"/>
                    <a:gd name="connsiteX43" fmla="*/ 184785 w 296227"/>
                    <a:gd name="connsiteY43" fmla="*/ 329565 h 717232"/>
                    <a:gd name="connsiteX44" fmla="*/ 198120 w 296227"/>
                    <a:gd name="connsiteY44" fmla="*/ 294323 h 717232"/>
                    <a:gd name="connsiteX45" fmla="*/ 184785 w 296227"/>
                    <a:gd name="connsiteY45" fmla="*/ 329565 h 717232"/>
                    <a:gd name="connsiteX46" fmla="*/ 152400 w 296227"/>
                    <a:gd name="connsiteY46" fmla="*/ 427673 h 717232"/>
                    <a:gd name="connsiteX47" fmla="*/ 80963 w 296227"/>
                    <a:gd name="connsiteY47" fmla="*/ 632460 h 717232"/>
                    <a:gd name="connsiteX48" fmla="*/ 50483 w 296227"/>
                    <a:gd name="connsiteY48" fmla="*/ 717232 h 717232"/>
                    <a:gd name="connsiteX49" fmla="*/ 66675 w 296227"/>
                    <a:gd name="connsiteY49" fmla="*/ 717232 h 717232"/>
                    <a:gd name="connsiteX50" fmla="*/ 84773 w 296227"/>
                    <a:gd name="connsiteY50" fmla="*/ 661035 h 717232"/>
                    <a:gd name="connsiteX51" fmla="*/ 121920 w 296227"/>
                    <a:gd name="connsiteY51" fmla="*/ 569595 h 717232"/>
                    <a:gd name="connsiteX52" fmla="*/ 120968 w 296227"/>
                    <a:gd name="connsiteY52" fmla="*/ 569595 h 717232"/>
                    <a:gd name="connsiteX53" fmla="*/ 129540 w 296227"/>
                    <a:gd name="connsiteY53" fmla="*/ 532448 h 717232"/>
                    <a:gd name="connsiteX54" fmla="*/ 159067 w 296227"/>
                    <a:gd name="connsiteY54" fmla="*/ 461963 h 717232"/>
                    <a:gd name="connsiteX55" fmla="*/ 155258 w 296227"/>
                    <a:gd name="connsiteY55" fmla="*/ 468630 h 717232"/>
                    <a:gd name="connsiteX56" fmla="*/ 164783 w 296227"/>
                    <a:gd name="connsiteY56" fmla="*/ 445770 h 717232"/>
                    <a:gd name="connsiteX57" fmla="*/ 163830 w 296227"/>
                    <a:gd name="connsiteY57" fmla="*/ 444818 h 717232"/>
                    <a:gd name="connsiteX58" fmla="*/ 170498 w 296227"/>
                    <a:gd name="connsiteY58" fmla="*/ 427673 h 717232"/>
                    <a:gd name="connsiteX59" fmla="*/ 168592 w 296227"/>
                    <a:gd name="connsiteY59" fmla="*/ 429578 h 717232"/>
                    <a:gd name="connsiteX60" fmla="*/ 203835 w 296227"/>
                    <a:gd name="connsiteY60" fmla="*/ 336233 h 717232"/>
                    <a:gd name="connsiteX61" fmla="*/ 201930 w 296227"/>
                    <a:gd name="connsiteY61" fmla="*/ 336233 h 717232"/>
                    <a:gd name="connsiteX62" fmla="*/ 226695 w 296227"/>
                    <a:gd name="connsiteY62" fmla="*/ 276225 h 717232"/>
                    <a:gd name="connsiteX63" fmla="*/ 222885 w 296227"/>
                    <a:gd name="connsiteY63" fmla="*/ 283845 h 717232"/>
                    <a:gd name="connsiteX64" fmla="*/ 238125 w 296227"/>
                    <a:gd name="connsiteY64" fmla="*/ 236220 h 717232"/>
                    <a:gd name="connsiteX65" fmla="*/ 235267 w 296227"/>
                    <a:gd name="connsiteY65" fmla="*/ 251460 h 717232"/>
                    <a:gd name="connsiteX66" fmla="*/ 242888 w 296227"/>
                    <a:gd name="connsiteY66" fmla="*/ 235268 h 717232"/>
                    <a:gd name="connsiteX67" fmla="*/ 246698 w 296227"/>
                    <a:gd name="connsiteY67" fmla="*/ 215265 h 717232"/>
                    <a:gd name="connsiteX68" fmla="*/ 241935 w 296227"/>
                    <a:gd name="connsiteY68" fmla="*/ 221933 h 717232"/>
                    <a:gd name="connsiteX69" fmla="*/ 248603 w 296227"/>
                    <a:gd name="connsiteY69" fmla="*/ 196215 h 717232"/>
                    <a:gd name="connsiteX70" fmla="*/ 248603 w 296227"/>
                    <a:gd name="connsiteY70" fmla="*/ 196215 h 717232"/>
                    <a:gd name="connsiteX71" fmla="*/ 248603 w 296227"/>
                    <a:gd name="connsiteY71" fmla="*/ 194310 h 717232"/>
                    <a:gd name="connsiteX72" fmla="*/ 248603 w 296227"/>
                    <a:gd name="connsiteY72" fmla="*/ 196215 h 717232"/>
                    <a:gd name="connsiteX73" fmla="*/ 252413 w 296227"/>
                    <a:gd name="connsiteY73" fmla="*/ 183833 h 717232"/>
                    <a:gd name="connsiteX74" fmla="*/ 259080 w 296227"/>
                    <a:gd name="connsiteY74" fmla="*/ 177165 h 717232"/>
                    <a:gd name="connsiteX75" fmla="*/ 292418 w 296227"/>
                    <a:gd name="connsiteY75" fmla="*/ 81915 h 717232"/>
                    <a:gd name="connsiteX76" fmla="*/ 293370 w 296227"/>
                    <a:gd name="connsiteY76" fmla="*/ 76200 h 717232"/>
                    <a:gd name="connsiteX77" fmla="*/ 293370 w 296227"/>
                    <a:gd name="connsiteY77" fmla="*/ 74295 h 717232"/>
                    <a:gd name="connsiteX78" fmla="*/ 294323 w 296227"/>
                    <a:gd name="connsiteY78" fmla="*/ 71438 h 717232"/>
                    <a:gd name="connsiteX79" fmla="*/ 296228 w 296227"/>
                    <a:gd name="connsiteY79" fmla="*/ 64770 h 717232"/>
                    <a:gd name="connsiteX80" fmla="*/ 286703 w 296227"/>
                    <a:gd name="connsiteY80" fmla="*/ 49530 h 717232"/>
                    <a:gd name="connsiteX81" fmla="*/ 279083 w 296227"/>
                    <a:gd name="connsiteY81" fmla="*/ 37148 h 717232"/>
                    <a:gd name="connsiteX82" fmla="*/ 269558 w 296227"/>
                    <a:gd name="connsiteY82" fmla="*/ 27623 h 717232"/>
                    <a:gd name="connsiteX83" fmla="*/ 260033 w 296227"/>
                    <a:gd name="connsiteY83" fmla="*/ 10477 h 717232"/>
                    <a:gd name="connsiteX84" fmla="*/ 256223 w 296227"/>
                    <a:gd name="connsiteY84" fmla="*/ 2858 h 717232"/>
                    <a:gd name="connsiteX85" fmla="*/ 255270 w 296227"/>
                    <a:gd name="connsiteY85" fmla="*/ 0 h 717232"/>
                    <a:gd name="connsiteX86" fmla="*/ 255270 w 296227"/>
                    <a:gd name="connsiteY86" fmla="*/ 952 h 717232"/>
                    <a:gd name="connsiteX87" fmla="*/ 257175 w 296227"/>
                    <a:gd name="connsiteY87" fmla="*/ 7620 h 717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296227" h="717232">
                      <a:moveTo>
                        <a:pt x="257175" y="7620"/>
                      </a:moveTo>
                      <a:cubicBezTo>
                        <a:pt x="256223" y="6668"/>
                        <a:pt x="256223" y="4763"/>
                        <a:pt x="255270" y="3810"/>
                      </a:cubicBezTo>
                      <a:cubicBezTo>
                        <a:pt x="249555" y="20002"/>
                        <a:pt x="244792" y="37148"/>
                        <a:pt x="238125" y="55245"/>
                      </a:cubicBezTo>
                      <a:cubicBezTo>
                        <a:pt x="239078" y="40958"/>
                        <a:pt x="234315" y="65723"/>
                        <a:pt x="230505" y="61913"/>
                      </a:cubicBezTo>
                      <a:cubicBezTo>
                        <a:pt x="227648" y="70485"/>
                        <a:pt x="225742" y="73343"/>
                        <a:pt x="225742" y="74295"/>
                      </a:cubicBezTo>
                      <a:lnTo>
                        <a:pt x="225742" y="72390"/>
                      </a:lnTo>
                      <a:cubicBezTo>
                        <a:pt x="225742" y="73343"/>
                        <a:pt x="225742" y="73343"/>
                        <a:pt x="225742" y="74295"/>
                      </a:cubicBezTo>
                      <a:lnTo>
                        <a:pt x="225742" y="74295"/>
                      </a:lnTo>
                      <a:lnTo>
                        <a:pt x="219075" y="100965"/>
                      </a:lnTo>
                      <a:cubicBezTo>
                        <a:pt x="218123" y="107633"/>
                        <a:pt x="222885" y="93345"/>
                        <a:pt x="223838" y="94298"/>
                      </a:cubicBezTo>
                      <a:cubicBezTo>
                        <a:pt x="217170" y="113348"/>
                        <a:pt x="222885" y="102870"/>
                        <a:pt x="220028" y="115252"/>
                      </a:cubicBezTo>
                      <a:cubicBezTo>
                        <a:pt x="219075" y="112395"/>
                        <a:pt x="215265" y="120968"/>
                        <a:pt x="212408" y="131445"/>
                      </a:cubicBezTo>
                      <a:lnTo>
                        <a:pt x="216217" y="116205"/>
                      </a:lnTo>
                      <a:cubicBezTo>
                        <a:pt x="204788" y="140970"/>
                        <a:pt x="211455" y="140018"/>
                        <a:pt x="200025" y="164783"/>
                      </a:cubicBezTo>
                      <a:lnTo>
                        <a:pt x="203835" y="157163"/>
                      </a:lnTo>
                      <a:cubicBezTo>
                        <a:pt x="198120" y="170498"/>
                        <a:pt x="186690" y="206693"/>
                        <a:pt x="178117" y="218123"/>
                      </a:cubicBezTo>
                      <a:cubicBezTo>
                        <a:pt x="178117" y="220980"/>
                        <a:pt x="178117" y="223838"/>
                        <a:pt x="180023" y="218123"/>
                      </a:cubicBezTo>
                      <a:cubicBezTo>
                        <a:pt x="169545" y="250508"/>
                        <a:pt x="151448" y="287655"/>
                        <a:pt x="144780" y="313373"/>
                      </a:cubicBezTo>
                      <a:lnTo>
                        <a:pt x="146685" y="311468"/>
                      </a:lnTo>
                      <a:cubicBezTo>
                        <a:pt x="143828" y="317183"/>
                        <a:pt x="140970" y="320993"/>
                        <a:pt x="139065" y="328613"/>
                      </a:cubicBezTo>
                      <a:cubicBezTo>
                        <a:pt x="140018" y="328613"/>
                        <a:pt x="140970" y="326708"/>
                        <a:pt x="140018" y="329565"/>
                      </a:cubicBezTo>
                      <a:cubicBezTo>
                        <a:pt x="138113" y="332423"/>
                        <a:pt x="132398" y="344805"/>
                        <a:pt x="130493" y="352425"/>
                      </a:cubicBezTo>
                      <a:lnTo>
                        <a:pt x="134303" y="345758"/>
                      </a:lnTo>
                      <a:cubicBezTo>
                        <a:pt x="124778" y="377190"/>
                        <a:pt x="114300" y="392430"/>
                        <a:pt x="104775" y="418148"/>
                      </a:cubicBezTo>
                      <a:cubicBezTo>
                        <a:pt x="107633" y="419100"/>
                        <a:pt x="100013" y="443865"/>
                        <a:pt x="96203" y="456248"/>
                      </a:cubicBezTo>
                      <a:lnTo>
                        <a:pt x="97155" y="456248"/>
                      </a:lnTo>
                      <a:cubicBezTo>
                        <a:pt x="84773" y="492443"/>
                        <a:pt x="72390" y="517207"/>
                        <a:pt x="60008" y="550545"/>
                      </a:cubicBezTo>
                      <a:cubicBezTo>
                        <a:pt x="56197" y="572453"/>
                        <a:pt x="36195" y="621982"/>
                        <a:pt x="25718" y="655320"/>
                      </a:cubicBezTo>
                      <a:cubicBezTo>
                        <a:pt x="26670" y="649605"/>
                        <a:pt x="22860" y="655320"/>
                        <a:pt x="20955" y="661035"/>
                      </a:cubicBezTo>
                      <a:cubicBezTo>
                        <a:pt x="19050" y="668655"/>
                        <a:pt x="11430" y="681990"/>
                        <a:pt x="14288" y="681990"/>
                      </a:cubicBezTo>
                      <a:lnTo>
                        <a:pt x="15240" y="679132"/>
                      </a:lnTo>
                      <a:cubicBezTo>
                        <a:pt x="16193" y="685800"/>
                        <a:pt x="9525" y="701993"/>
                        <a:pt x="4763" y="714375"/>
                      </a:cubicBezTo>
                      <a:lnTo>
                        <a:pt x="953" y="715328"/>
                      </a:lnTo>
                      <a:cubicBezTo>
                        <a:pt x="953" y="716280"/>
                        <a:pt x="953" y="717232"/>
                        <a:pt x="0" y="717232"/>
                      </a:cubicBezTo>
                      <a:lnTo>
                        <a:pt x="20955" y="717232"/>
                      </a:lnTo>
                      <a:lnTo>
                        <a:pt x="240983" y="87630"/>
                      </a:lnTo>
                      <a:lnTo>
                        <a:pt x="20955" y="717232"/>
                      </a:lnTo>
                      <a:lnTo>
                        <a:pt x="35243" y="717232"/>
                      </a:lnTo>
                      <a:lnTo>
                        <a:pt x="267653" y="51435"/>
                      </a:lnTo>
                      <a:lnTo>
                        <a:pt x="35243" y="717232"/>
                      </a:lnTo>
                      <a:lnTo>
                        <a:pt x="50483" y="717232"/>
                      </a:lnTo>
                      <a:cubicBezTo>
                        <a:pt x="60960" y="688657"/>
                        <a:pt x="70485" y="661035"/>
                        <a:pt x="80963" y="632460"/>
                      </a:cubicBezTo>
                      <a:cubicBezTo>
                        <a:pt x="102870" y="563880"/>
                        <a:pt x="127635" y="497205"/>
                        <a:pt x="152400" y="427673"/>
                      </a:cubicBezTo>
                      <a:cubicBezTo>
                        <a:pt x="161925" y="395288"/>
                        <a:pt x="174308" y="360998"/>
                        <a:pt x="184785" y="329565"/>
                      </a:cubicBezTo>
                      <a:cubicBezTo>
                        <a:pt x="189548" y="317183"/>
                        <a:pt x="192405" y="304800"/>
                        <a:pt x="198120" y="294323"/>
                      </a:cubicBezTo>
                      <a:cubicBezTo>
                        <a:pt x="192405" y="304800"/>
                        <a:pt x="189548" y="317183"/>
                        <a:pt x="184785" y="329565"/>
                      </a:cubicBezTo>
                      <a:cubicBezTo>
                        <a:pt x="175260" y="361950"/>
                        <a:pt x="162878" y="396240"/>
                        <a:pt x="152400" y="427673"/>
                      </a:cubicBezTo>
                      <a:cubicBezTo>
                        <a:pt x="127635" y="496253"/>
                        <a:pt x="102870" y="562928"/>
                        <a:pt x="80963" y="632460"/>
                      </a:cubicBezTo>
                      <a:cubicBezTo>
                        <a:pt x="70485" y="661035"/>
                        <a:pt x="60960" y="688657"/>
                        <a:pt x="50483" y="717232"/>
                      </a:cubicBezTo>
                      <a:lnTo>
                        <a:pt x="66675" y="717232"/>
                      </a:lnTo>
                      <a:cubicBezTo>
                        <a:pt x="74295" y="694373"/>
                        <a:pt x="81915" y="673418"/>
                        <a:pt x="84773" y="661035"/>
                      </a:cubicBezTo>
                      <a:cubicBezTo>
                        <a:pt x="97155" y="628650"/>
                        <a:pt x="109538" y="604838"/>
                        <a:pt x="121920" y="569595"/>
                      </a:cubicBezTo>
                      <a:lnTo>
                        <a:pt x="120968" y="569595"/>
                      </a:lnTo>
                      <a:cubicBezTo>
                        <a:pt x="124778" y="557213"/>
                        <a:pt x="132398" y="533400"/>
                        <a:pt x="129540" y="532448"/>
                      </a:cubicBezTo>
                      <a:cubicBezTo>
                        <a:pt x="139065" y="507682"/>
                        <a:pt x="149543" y="492443"/>
                        <a:pt x="159067" y="461963"/>
                      </a:cubicBezTo>
                      <a:lnTo>
                        <a:pt x="155258" y="468630"/>
                      </a:lnTo>
                      <a:cubicBezTo>
                        <a:pt x="157163" y="461010"/>
                        <a:pt x="162878" y="448628"/>
                        <a:pt x="164783" y="445770"/>
                      </a:cubicBezTo>
                      <a:cubicBezTo>
                        <a:pt x="165735" y="442913"/>
                        <a:pt x="164783" y="444818"/>
                        <a:pt x="163830" y="444818"/>
                      </a:cubicBezTo>
                      <a:cubicBezTo>
                        <a:pt x="165735" y="437198"/>
                        <a:pt x="168592" y="433388"/>
                        <a:pt x="170498" y="427673"/>
                      </a:cubicBezTo>
                      <a:lnTo>
                        <a:pt x="168592" y="429578"/>
                      </a:lnTo>
                      <a:cubicBezTo>
                        <a:pt x="175260" y="404813"/>
                        <a:pt x="192405" y="367665"/>
                        <a:pt x="203835" y="336233"/>
                      </a:cubicBezTo>
                      <a:cubicBezTo>
                        <a:pt x="201930" y="341948"/>
                        <a:pt x="201930" y="338138"/>
                        <a:pt x="201930" y="336233"/>
                      </a:cubicBezTo>
                      <a:cubicBezTo>
                        <a:pt x="209550" y="324803"/>
                        <a:pt x="221933" y="289560"/>
                        <a:pt x="226695" y="276225"/>
                      </a:cubicBezTo>
                      <a:lnTo>
                        <a:pt x="222885" y="283845"/>
                      </a:lnTo>
                      <a:cubicBezTo>
                        <a:pt x="234315" y="259080"/>
                        <a:pt x="227648" y="260985"/>
                        <a:pt x="238125" y="236220"/>
                      </a:cubicBezTo>
                      <a:lnTo>
                        <a:pt x="235267" y="251460"/>
                      </a:lnTo>
                      <a:cubicBezTo>
                        <a:pt x="238125" y="240983"/>
                        <a:pt x="241935" y="232410"/>
                        <a:pt x="242888" y="235268"/>
                      </a:cubicBezTo>
                      <a:cubicBezTo>
                        <a:pt x="245745" y="222885"/>
                        <a:pt x="240983" y="233363"/>
                        <a:pt x="246698" y="215265"/>
                      </a:cubicBezTo>
                      <a:cubicBezTo>
                        <a:pt x="245745" y="214313"/>
                        <a:pt x="240983" y="227648"/>
                        <a:pt x="241935" y="221933"/>
                      </a:cubicBezTo>
                      <a:lnTo>
                        <a:pt x="248603" y="196215"/>
                      </a:lnTo>
                      <a:lnTo>
                        <a:pt x="248603" y="196215"/>
                      </a:lnTo>
                      <a:cubicBezTo>
                        <a:pt x="248603" y="195263"/>
                        <a:pt x="248603" y="195263"/>
                        <a:pt x="248603" y="194310"/>
                      </a:cubicBezTo>
                      <a:lnTo>
                        <a:pt x="248603" y="196215"/>
                      </a:lnTo>
                      <a:cubicBezTo>
                        <a:pt x="248603" y="195263"/>
                        <a:pt x="249555" y="192405"/>
                        <a:pt x="252413" y="183833"/>
                      </a:cubicBezTo>
                      <a:cubicBezTo>
                        <a:pt x="255270" y="187643"/>
                        <a:pt x="260033" y="162877"/>
                        <a:pt x="259080" y="177165"/>
                      </a:cubicBezTo>
                      <a:cubicBezTo>
                        <a:pt x="272415" y="141923"/>
                        <a:pt x="280035" y="111443"/>
                        <a:pt x="292418" y="81915"/>
                      </a:cubicBezTo>
                      <a:cubicBezTo>
                        <a:pt x="292418" y="80010"/>
                        <a:pt x="292418" y="78105"/>
                        <a:pt x="293370" y="76200"/>
                      </a:cubicBezTo>
                      <a:cubicBezTo>
                        <a:pt x="293370" y="75248"/>
                        <a:pt x="293370" y="75248"/>
                        <a:pt x="293370" y="74295"/>
                      </a:cubicBezTo>
                      <a:cubicBezTo>
                        <a:pt x="293370" y="73343"/>
                        <a:pt x="294323" y="72390"/>
                        <a:pt x="294323" y="71438"/>
                      </a:cubicBezTo>
                      <a:cubicBezTo>
                        <a:pt x="295275" y="69533"/>
                        <a:pt x="295275" y="67627"/>
                        <a:pt x="296228" y="64770"/>
                      </a:cubicBezTo>
                      <a:cubicBezTo>
                        <a:pt x="293370" y="60008"/>
                        <a:pt x="289560" y="55245"/>
                        <a:pt x="286703" y="49530"/>
                      </a:cubicBezTo>
                      <a:cubicBezTo>
                        <a:pt x="283845" y="45720"/>
                        <a:pt x="280988" y="40958"/>
                        <a:pt x="279083" y="37148"/>
                      </a:cubicBezTo>
                      <a:cubicBezTo>
                        <a:pt x="274320" y="29527"/>
                        <a:pt x="270510" y="24765"/>
                        <a:pt x="269558" y="27623"/>
                      </a:cubicBezTo>
                      <a:cubicBezTo>
                        <a:pt x="265748" y="21908"/>
                        <a:pt x="262890" y="15240"/>
                        <a:pt x="260033" y="10477"/>
                      </a:cubicBezTo>
                      <a:cubicBezTo>
                        <a:pt x="259080" y="7620"/>
                        <a:pt x="257175" y="4763"/>
                        <a:pt x="256223" y="2858"/>
                      </a:cubicBezTo>
                      <a:cubicBezTo>
                        <a:pt x="256223" y="1905"/>
                        <a:pt x="255270" y="952"/>
                        <a:pt x="255270" y="0"/>
                      </a:cubicBezTo>
                      <a:cubicBezTo>
                        <a:pt x="255270" y="0"/>
                        <a:pt x="255270" y="952"/>
                        <a:pt x="255270" y="952"/>
                      </a:cubicBezTo>
                      <a:cubicBezTo>
                        <a:pt x="256223" y="4763"/>
                        <a:pt x="256223" y="6668"/>
                        <a:pt x="257175" y="7620"/>
                      </a:cubicBez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4" name="任意多边形: 形状 246"/>
                <p:cNvSpPr/>
                <p:nvPr/>
              </p:nvSpPr>
              <p:spPr>
                <a:xfrm>
                  <a:off x="4432934" y="3482339"/>
                  <a:ext cx="296227" cy="717232"/>
                </a:xfrm>
                <a:custGeom>
                  <a:avLst/>
                  <a:gdLst>
                    <a:gd name="connsiteX0" fmla="*/ 257175 w 296227"/>
                    <a:gd name="connsiteY0" fmla="*/ 7620 h 717232"/>
                    <a:gd name="connsiteX1" fmla="*/ 255270 w 296227"/>
                    <a:gd name="connsiteY1" fmla="*/ 3810 h 717232"/>
                    <a:gd name="connsiteX2" fmla="*/ 238125 w 296227"/>
                    <a:gd name="connsiteY2" fmla="*/ 55245 h 717232"/>
                    <a:gd name="connsiteX3" fmla="*/ 230505 w 296227"/>
                    <a:gd name="connsiteY3" fmla="*/ 61913 h 717232"/>
                    <a:gd name="connsiteX4" fmla="*/ 225742 w 296227"/>
                    <a:gd name="connsiteY4" fmla="*/ 74295 h 717232"/>
                    <a:gd name="connsiteX5" fmla="*/ 225742 w 296227"/>
                    <a:gd name="connsiteY5" fmla="*/ 72390 h 717232"/>
                    <a:gd name="connsiteX6" fmla="*/ 225742 w 296227"/>
                    <a:gd name="connsiteY6" fmla="*/ 74295 h 717232"/>
                    <a:gd name="connsiteX7" fmla="*/ 225742 w 296227"/>
                    <a:gd name="connsiteY7" fmla="*/ 74295 h 717232"/>
                    <a:gd name="connsiteX8" fmla="*/ 219075 w 296227"/>
                    <a:gd name="connsiteY8" fmla="*/ 100965 h 717232"/>
                    <a:gd name="connsiteX9" fmla="*/ 223838 w 296227"/>
                    <a:gd name="connsiteY9" fmla="*/ 94298 h 717232"/>
                    <a:gd name="connsiteX10" fmla="*/ 220028 w 296227"/>
                    <a:gd name="connsiteY10" fmla="*/ 115252 h 717232"/>
                    <a:gd name="connsiteX11" fmla="*/ 212408 w 296227"/>
                    <a:gd name="connsiteY11" fmla="*/ 131445 h 717232"/>
                    <a:gd name="connsiteX12" fmla="*/ 216217 w 296227"/>
                    <a:gd name="connsiteY12" fmla="*/ 116205 h 717232"/>
                    <a:gd name="connsiteX13" fmla="*/ 200025 w 296227"/>
                    <a:gd name="connsiteY13" fmla="*/ 164783 h 717232"/>
                    <a:gd name="connsiteX14" fmla="*/ 203835 w 296227"/>
                    <a:gd name="connsiteY14" fmla="*/ 157163 h 717232"/>
                    <a:gd name="connsiteX15" fmla="*/ 178117 w 296227"/>
                    <a:gd name="connsiteY15" fmla="*/ 218123 h 717232"/>
                    <a:gd name="connsiteX16" fmla="*/ 180023 w 296227"/>
                    <a:gd name="connsiteY16" fmla="*/ 218123 h 717232"/>
                    <a:gd name="connsiteX17" fmla="*/ 144780 w 296227"/>
                    <a:gd name="connsiteY17" fmla="*/ 313373 h 717232"/>
                    <a:gd name="connsiteX18" fmla="*/ 146685 w 296227"/>
                    <a:gd name="connsiteY18" fmla="*/ 311468 h 717232"/>
                    <a:gd name="connsiteX19" fmla="*/ 139065 w 296227"/>
                    <a:gd name="connsiteY19" fmla="*/ 328613 h 717232"/>
                    <a:gd name="connsiteX20" fmla="*/ 140018 w 296227"/>
                    <a:gd name="connsiteY20" fmla="*/ 329565 h 717232"/>
                    <a:gd name="connsiteX21" fmla="*/ 130493 w 296227"/>
                    <a:gd name="connsiteY21" fmla="*/ 352425 h 717232"/>
                    <a:gd name="connsiteX22" fmla="*/ 134303 w 296227"/>
                    <a:gd name="connsiteY22" fmla="*/ 345758 h 717232"/>
                    <a:gd name="connsiteX23" fmla="*/ 104775 w 296227"/>
                    <a:gd name="connsiteY23" fmla="*/ 418148 h 717232"/>
                    <a:gd name="connsiteX24" fmla="*/ 96203 w 296227"/>
                    <a:gd name="connsiteY24" fmla="*/ 456248 h 717232"/>
                    <a:gd name="connsiteX25" fmla="*/ 97155 w 296227"/>
                    <a:gd name="connsiteY25" fmla="*/ 456248 h 717232"/>
                    <a:gd name="connsiteX26" fmla="*/ 60008 w 296227"/>
                    <a:gd name="connsiteY26" fmla="*/ 550545 h 717232"/>
                    <a:gd name="connsiteX27" fmla="*/ 25718 w 296227"/>
                    <a:gd name="connsiteY27" fmla="*/ 655320 h 717232"/>
                    <a:gd name="connsiteX28" fmla="*/ 20955 w 296227"/>
                    <a:gd name="connsiteY28" fmla="*/ 661035 h 717232"/>
                    <a:gd name="connsiteX29" fmla="*/ 14288 w 296227"/>
                    <a:gd name="connsiteY29" fmla="*/ 681990 h 717232"/>
                    <a:gd name="connsiteX30" fmla="*/ 15240 w 296227"/>
                    <a:gd name="connsiteY30" fmla="*/ 679132 h 717232"/>
                    <a:gd name="connsiteX31" fmla="*/ 4763 w 296227"/>
                    <a:gd name="connsiteY31" fmla="*/ 714375 h 717232"/>
                    <a:gd name="connsiteX32" fmla="*/ 953 w 296227"/>
                    <a:gd name="connsiteY32" fmla="*/ 715328 h 717232"/>
                    <a:gd name="connsiteX33" fmla="*/ 0 w 296227"/>
                    <a:gd name="connsiteY33" fmla="*/ 717232 h 717232"/>
                    <a:gd name="connsiteX34" fmla="*/ 20955 w 296227"/>
                    <a:gd name="connsiteY34" fmla="*/ 717232 h 717232"/>
                    <a:gd name="connsiteX35" fmla="*/ 240983 w 296227"/>
                    <a:gd name="connsiteY35" fmla="*/ 87630 h 717232"/>
                    <a:gd name="connsiteX36" fmla="*/ 20955 w 296227"/>
                    <a:gd name="connsiteY36" fmla="*/ 717232 h 717232"/>
                    <a:gd name="connsiteX37" fmla="*/ 35243 w 296227"/>
                    <a:gd name="connsiteY37" fmla="*/ 717232 h 717232"/>
                    <a:gd name="connsiteX38" fmla="*/ 267653 w 296227"/>
                    <a:gd name="connsiteY38" fmla="*/ 51435 h 717232"/>
                    <a:gd name="connsiteX39" fmla="*/ 35243 w 296227"/>
                    <a:gd name="connsiteY39" fmla="*/ 717232 h 717232"/>
                    <a:gd name="connsiteX40" fmla="*/ 50483 w 296227"/>
                    <a:gd name="connsiteY40" fmla="*/ 717232 h 717232"/>
                    <a:gd name="connsiteX41" fmla="*/ 80963 w 296227"/>
                    <a:gd name="connsiteY41" fmla="*/ 632460 h 717232"/>
                    <a:gd name="connsiteX42" fmla="*/ 152400 w 296227"/>
                    <a:gd name="connsiteY42" fmla="*/ 427673 h 717232"/>
                    <a:gd name="connsiteX43" fmla="*/ 184785 w 296227"/>
                    <a:gd name="connsiteY43" fmla="*/ 329565 h 717232"/>
                    <a:gd name="connsiteX44" fmla="*/ 198120 w 296227"/>
                    <a:gd name="connsiteY44" fmla="*/ 294323 h 717232"/>
                    <a:gd name="connsiteX45" fmla="*/ 184785 w 296227"/>
                    <a:gd name="connsiteY45" fmla="*/ 329565 h 717232"/>
                    <a:gd name="connsiteX46" fmla="*/ 152400 w 296227"/>
                    <a:gd name="connsiteY46" fmla="*/ 427673 h 717232"/>
                    <a:gd name="connsiteX47" fmla="*/ 80963 w 296227"/>
                    <a:gd name="connsiteY47" fmla="*/ 632460 h 717232"/>
                    <a:gd name="connsiteX48" fmla="*/ 50483 w 296227"/>
                    <a:gd name="connsiteY48" fmla="*/ 717232 h 717232"/>
                    <a:gd name="connsiteX49" fmla="*/ 66675 w 296227"/>
                    <a:gd name="connsiteY49" fmla="*/ 717232 h 717232"/>
                    <a:gd name="connsiteX50" fmla="*/ 84773 w 296227"/>
                    <a:gd name="connsiteY50" fmla="*/ 661035 h 717232"/>
                    <a:gd name="connsiteX51" fmla="*/ 121920 w 296227"/>
                    <a:gd name="connsiteY51" fmla="*/ 569595 h 717232"/>
                    <a:gd name="connsiteX52" fmla="*/ 120968 w 296227"/>
                    <a:gd name="connsiteY52" fmla="*/ 569595 h 717232"/>
                    <a:gd name="connsiteX53" fmla="*/ 129540 w 296227"/>
                    <a:gd name="connsiteY53" fmla="*/ 532448 h 717232"/>
                    <a:gd name="connsiteX54" fmla="*/ 159067 w 296227"/>
                    <a:gd name="connsiteY54" fmla="*/ 461963 h 717232"/>
                    <a:gd name="connsiteX55" fmla="*/ 155258 w 296227"/>
                    <a:gd name="connsiteY55" fmla="*/ 468630 h 717232"/>
                    <a:gd name="connsiteX56" fmla="*/ 164783 w 296227"/>
                    <a:gd name="connsiteY56" fmla="*/ 445770 h 717232"/>
                    <a:gd name="connsiteX57" fmla="*/ 163830 w 296227"/>
                    <a:gd name="connsiteY57" fmla="*/ 444818 h 717232"/>
                    <a:gd name="connsiteX58" fmla="*/ 170498 w 296227"/>
                    <a:gd name="connsiteY58" fmla="*/ 427673 h 717232"/>
                    <a:gd name="connsiteX59" fmla="*/ 168592 w 296227"/>
                    <a:gd name="connsiteY59" fmla="*/ 429578 h 717232"/>
                    <a:gd name="connsiteX60" fmla="*/ 203835 w 296227"/>
                    <a:gd name="connsiteY60" fmla="*/ 336233 h 717232"/>
                    <a:gd name="connsiteX61" fmla="*/ 201930 w 296227"/>
                    <a:gd name="connsiteY61" fmla="*/ 336233 h 717232"/>
                    <a:gd name="connsiteX62" fmla="*/ 226695 w 296227"/>
                    <a:gd name="connsiteY62" fmla="*/ 276225 h 717232"/>
                    <a:gd name="connsiteX63" fmla="*/ 222885 w 296227"/>
                    <a:gd name="connsiteY63" fmla="*/ 283845 h 717232"/>
                    <a:gd name="connsiteX64" fmla="*/ 238125 w 296227"/>
                    <a:gd name="connsiteY64" fmla="*/ 236220 h 717232"/>
                    <a:gd name="connsiteX65" fmla="*/ 235267 w 296227"/>
                    <a:gd name="connsiteY65" fmla="*/ 251460 h 717232"/>
                    <a:gd name="connsiteX66" fmla="*/ 242888 w 296227"/>
                    <a:gd name="connsiteY66" fmla="*/ 235268 h 717232"/>
                    <a:gd name="connsiteX67" fmla="*/ 246698 w 296227"/>
                    <a:gd name="connsiteY67" fmla="*/ 215265 h 717232"/>
                    <a:gd name="connsiteX68" fmla="*/ 241935 w 296227"/>
                    <a:gd name="connsiteY68" fmla="*/ 221933 h 717232"/>
                    <a:gd name="connsiteX69" fmla="*/ 248603 w 296227"/>
                    <a:gd name="connsiteY69" fmla="*/ 196215 h 717232"/>
                    <a:gd name="connsiteX70" fmla="*/ 248603 w 296227"/>
                    <a:gd name="connsiteY70" fmla="*/ 196215 h 717232"/>
                    <a:gd name="connsiteX71" fmla="*/ 248603 w 296227"/>
                    <a:gd name="connsiteY71" fmla="*/ 194310 h 717232"/>
                    <a:gd name="connsiteX72" fmla="*/ 248603 w 296227"/>
                    <a:gd name="connsiteY72" fmla="*/ 196215 h 717232"/>
                    <a:gd name="connsiteX73" fmla="*/ 252413 w 296227"/>
                    <a:gd name="connsiteY73" fmla="*/ 183833 h 717232"/>
                    <a:gd name="connsiteX74" fmla="*/ 259080 w 296227"/>
                    <a:gd name="connsiteY74" fmla="*/ 177165 h 717232"/>
                    <a:gd name="connsiteX75" fmla="*/ 292418 w 296227"/>
                    <a:gd name="connsiteY75" fmla="*/ 81915 h 717232"/>
                    <a:gd name="connsiteX76" fmla="*/ 293370 w 296227"/>
                    <a:gd name="connsiteY76" fmla="*/ 76200 h 717232"/>
                    <a:gd name="connsiteX77" fmla="*/ 293370 w 296227"/>
                    <a:gd name="connsiteY77" fmla="*/ 74295 h 717232"/>
                    <a:gd name="connsiteX78" fmla="*/ 294323 w 296227"/>
                    <a:gd name="connsiteY78" fmla="*/ 71438 h 717232"/>
                    <a:gd name="connsiteX79" fmla="*/ 296228 w 296227"/>
                    <a:gd name="connsiteY79" fmla="*/ 64770 h 717232"/>
                    <a:gd name="connsiteX80" fmla="*/ 286703 w 296227"/>
                    <a:gd name="connsiteY80" fmla="*/ 49530 h 717232"/>
                    <a:gd name="connsiteX81" fmla="*/ 279083 w 296227"/>
                    <a:gd name="connsiteY81" fmla="*/ 37148 h 717232"/>
                    <a:gd name="connsiteX82" fmla="*/ 269558 w 296227"/>
                    <a:gd name="connsiteY82" fmla="*/ 27623 h 717232"/>
                    <a:gd name="connsiteX83" fmla="*/ 260033 w 296227"/>
                    <a:gd name="connsiteY83" fmla="*/ 10477 h 717232"/>
                    <a:gd name="connsiteX84" fmla="*/ 256223 w 296227"/>
                    <a:gd name="connsiteY84" fmla="*/ 2858 h 717232"/>
                    <a:gd name="connsiteX85" fmla="*/ 255270 w 296227"/>
                    <a:gd name="connsiteY85" fmla="*/ 0 h 717232"/>
                    <a:gd name="connsiteX86" fmla="*/ 255270 w 296227"/>
                    <a:gd name="connsiteY86" fmla="*/ 952 h 717232"/>
                    <a:gd name="connsiteX87" fmla="*/ 257175 w 296227"/>
                    <a:gd name="connsiteY87" fmla="*/ 7620 h 717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</a:cxnLst>
                  <a:rect l="l" t="t" r="r" b="b"/>
                  <a:pathLst>
                    <a:path w="296227" h="717232">
                      <a:moveTo>
                        <a:pt x="257175" y="7620"/>
                      </a:moveTo>
                      <a:cubicBezTo>
                        <a:pt x="256223" y="6668"/>
                        <a:pt x="256223" y="4763"/>
                        <a:pt x="255270" y="3810"/>
                      </a:cubicBezTo>
                      <a:cubicBezTo>
                        <a:pt x="249555" y="20002"/>
                        <a:pt x="244792" y="37148"/>
                        <a:pt x="238125" y="55245"/>
                      </a:cubicBezTo>
                      <a:cubicBezTo>
                        <a:pt x="239078" y="40958"/>
                        <a:pt x="234315" y="65723"/>
                        <a:pt x="230505" y="61913"/>
                      </a:cubicBezTo>
                      <a:cubicBezTo>
                        <a:pt x="227648" y="70485"/>
                        <a:pt x="225742" y="73343"/>
                        <a:pt x="225742" y="74295"/>
                      </a:cubicBezTo>
                      <a:lnTo>
                        <a:pt x="225742" y="72390"/>
                      </a:lnTo>
                      <a:cubicBezTo>
                        <a:pt x="225742" y="73343"/>
                        <a:pt x="225742" y="73343"/>
                        <a:pt x="225742" y="74295"/>
                      </a:cubicBezTo>
                      <a:lnTo>
                        <a:pt x="225742" y="74295"/>
                      </a:lnTo>
                      <a:lnTo>
                        <a:pt x="219075" y="100965"/>
                      </a:lnTo>
                      <a:cubicBezTo>
                        <a:pt x="218123" y="107633"/>
                        <a:pt x="222885" y="93345"/>
                        <a:pt x="223838" y="94298"/>
                      </a:cubicBezTo>
                      <a:cubicBezTo>
                        <a:pt x="217170" y="113348"/>
                        <a:pt x="222885" y="102870"/>
                        <a:pt x="220028" y="115252"/>
                      </a:cubicBezTo>
                      <a:cubicBezTo>
                        <a:pt x="219075" y="112395"/>
                        <a:pt x="215265" y="120968"/>
                        <a:pt x="212408" y="131445"/>
                      </a:cubicBezTo>
                      <a:lnTo>
                        <a:pt x="216217" y="116205"/>
                      </a:lnTo>
                      <a:cubicBezTo>
                        <a:pt x="204788" y="140970"/>
                        <a:pt x="211455" y="140018"/>
                        <a:pt x="200025" y="164783"/>
                      </a:cubicBezTo>
                      <a:lnTo>
                        <a:pt x="203835" y="157163"/>
                      </a:lnTo>
                      <a:cubicBezTo>
                        <a:pt x="198120" y="170498"/>
                        <a:pt x="186690" y="206693"/>
                        <a:pt x="178117" y="218123"/>
                      </a:cubicBezTo>
                      <a:cubicBezTo>
                        <a:pt x="178117" y="220980"/>
                        <a:pt x="178117" y="223838"/>
                        <a:pt x="180023" y="218123"/>
                      </a:cubicBezTo>
                      <a:cubicBezTo>
                        <a:pt x="169545" y="250508"/>
                        <a:pt x="151448" y="287655"/>
                        <a:pt x="144780" y="313373"/>
                      </a:cubicBezTo>
                      <a:lnTo>
                        <a:pt x="146685" y="311468"/>
                      </a:lnTo>
                      <a:cubicBezTo>
                        <a:pt x="143828" y="317183"/>
                        <a:pt x="140970" y="320993"/>
                        <a:pt x="139065" y="328613"/>
                      </a:cubicBezTo>
                      <a:cubicBezTo>
                        <a:pt x="140018" y="328613"/>
                        <a:pt x="140970" y="326708"/>
                        <a:pt x="140018" y="329565"/>
                      </a:cubicBezTo>
                      <a:cubicBezTo>
                        <a:pt x="138113" y="332423"/>
                        <a:pt x="132398" y="344805"/>
                        <a:pt x="130493" y="352425"/>
                      </a:cubicBezTo>
                      <a:lnTo>
                        <a:pt x="134303" y="345758"/>
                      </a:lnTo>
                      <a:cubicBezTo>
                        <a:pt x="124778" y="377190"/>
                        <a:pt x="114300" y="392430"/>
                        <a:pt x="104775" y="418148"/>
                      </a:cubicBezTo>
                      <a:cubicBezTo>
                        <a:pt x="107633" y="419100"/>
                        <a:pt x="100013" y="443865"/>
                        <a:pt x="96203" y="456248"/>
                      </a:cubicBezTo>
                      <a:lnTo>
                        <a:pt x="97155" y="456248"/>
                      </a:lnTo>
                      <a:cubicBezTo>
                        <a:pt x="84773" y="492443"/>
                        <a:pt x="72390" y="517207"/>
                        <a:pt x="60008" y="550545"/>
                      </a:cubicBezTo>
                      <a:cubicBezTo>
                        <a:pt x="56197" y="572453"/>
                        <a:pt x="36195" y="621982"/>
                        <a:pt x="25718" y="655320"/>
                      </a:cubicBezTo>
                      <a:cubicBezTo>
                        <a:pt x="26670" y="649605"/>
                        <a:pt x="22860" y="655320"/>
                        <a:pt x="20955" y="661035"/>
                      </a:cubicBezTo>
                      <a:cubicBezTo>
                        <a:pt x="19050" y="668655"/>
                        <a:pt x="11430" y="681990"/>
                        <a:pt x="14288" y="681990"/>
                      </a:cubicBezTo>
                      <a:lnTo>
                        <a:pt x="15240" y="679132"/>
                      </a:lnTo>
                      <a:cubicBezTo>
                        <a:pt x="16193" y="685800"/>
                        <a:pt x="9525" y="701993"/>
                        <a:pt x="4763" y="714375"/>
                      </a:cubicBezTo>
                      <a:lnTo>
                        <a:pt x="953" y="715328"/>
                      </a:lnTo>
                      <a:cubicBezTo>
                        <a:pt x="953" y="716280"/>
                        <a:pt x="953" y="717232"/>
                        <a:pt x="0" y="717232"/>
                      </a:cubicBezTo>
                      <a:lnTo>
                        <a:pt x="20955" y="717232"/>
                      </a:lnTo>
                      <a:lnTo>
                        <a:pt x="240983" y="87630"/>
                      </a:lnTo>
                      <a:lnTo>
                        <a:pt x="20955" y="717232"/>
                      </a:lnTo>
                      <a:lnTo>
                        <a:pt x="35243" y="717232"/>
                      </a:lnTo>
                      <a:lnTo>
                        <a:pt x="267653" y="51435"/>
                      </a:lnTo>
                      <a:lnTo>
                        <a:pt x="35243" y="717232"/>
                      </a:lnTo>
                      <a:lnTo>
                        <a:pt x="50483" y="717232"/>
                      </a:lnTo>
                      <a:cubicBezTo>
                        <a:pt x="60960" y="688657"/>
                        <a:pt x="70485" y="661035"/>
                        <a:pt x="80963" y="632460"/>
                      </a:cubicBezTo>
                      <a:cubicBezTo>
                        <a:pt x="102870" y="563880"/>
                        <a:pt x="127635" y="497205"/>
                        <a:pt x="152400" y="427673"/>
                      </a:cubicBezTo>
                      <a:cubicBezTo>
                        <a:pt x="161925" y="395288"/>
                        <a:pt x="174308" y="360998"/>
                        <a:pt x="184785" y="329565"/>
                      </a:cubicBezTo>
                      <a:cubicBezTo>
                        <a:pt x="189548" y="317183"/>
                        <a:pt x="192405" y="304800"/>
                        <a:pt x="198120" y="294323"/>
                      </a:cubicBezTo>
                      <a:cubicBezTo>
                        <a:pt x="192405" y="304800"/>
                        <a:pt x="189548" y="317183"/>
                        <a:pt x="184785" y="329565"/>
                      </a:cubicBezTo>
                      <a:cubicBezTo>
                        <a:pt x="175260" y="361950"/>
                        <a:pt x="162878" y="396240"/>
                        <a:pt x="152400" y="427673"/>
                      </a:cubicBezTo>
                      <a:cubicBezTo>
                        <a:pt x="127635" y="496253"/>
                        <a:pt x="102870" y="562928"/>
                        <a:pt x="80963" y="632460"/>
                      </a:cubicBezTo>
                      <a:cubicBezTo>
                        <a:pt x="70485" y="661035"/>
                        <a:pt x="60960" y="688657"/>
                        <a:pt x="50483" y="717232"/>
                      </a:cubicBezTo>
                      <a:lnTo>
                        <a:pt x="66675" y="717232"/>
                      </a:lnTo>
                      <a:cubicBezTo>
                        <a:pt x="74295" y="694373"/>
                        <a:pt x="81915" y="673418"/>
                        <a:pt x="84773" y="661035"/>
                      </a:cubicBezTo>
                      <a:cubicBezTo>
                        <a:pt x="97155" y="628650"/>
                        <a:pt x="109538" y="604838"/>
                        <a:pt x="121920" y="569595"/>
                      </a:cubicBezTo>
                      <a:lnTo>
                        <a:pt x="120968" y="569595"/>
                      </a:lnTo>
                      <a:cubicBezTo>
                        <a:pt x="124778" y="557213"/>
                        <a:pt x="132398" y="533400"/>
                        <a:pt x="129540" y="532448"/>
                      </a:cubicBezTo>
                      <a:cubicBezTo>
                        <a:pt x="139065" y="507682"/>
                        <a:pt x="149543" y="492443"/>
                        <a:pt x="159067" y="461963"/>
                      </a:cubicBezTo>
                      <a:lnTo>
                        <a:pt x="155258" y="468630"/>
                      </a:lnTo>
                      <a:cubicBezTo>
                        <a:pt x="157163" y="461010"/>
                        <a:pt x="162878" y="448628"/>
                        <a:pt x="164783" y="445770"/>
                      </a:cubicBezTo>
                      <a:cubicBezTo>
                        <a:pt x="165735" y="442913"/>
                        <a:pt x="164783" y="444818"/>
                        <a:pt x="163830" y="444818"/>
                      </a:cubicBezTo>
                      <a:cubicBezTo>
                        <a:pt x="165735" y="437198"/>
                        <a:pt x="168592" y="433388"/>
                        <a:pt x="170498" y="427673"/>
                      </a:cubicBezTo>
                      <a:lnTo>
                        <a:pt x="168592" y="429578"/>
                      </a:lnTo>
                      <a:cubicBezTo>
                        <a:pt x="175260" y="404813"/>
                        <a:pt x="192405" y="367665"/>
                        <a:pt x="203835" y="336233"/>
                      </a:cubicBezTo>
                      <a:cubicBezTo>
                        <a:pt x="201930" y="341948"/>
                        <a:pt x="201930" y="338138"/>
                        <a:pt x="201930" y="336233"/>
                      </a:cubicBezTo>
                      <a:cubicBezTo>
                        <a:pt x="209550" y="324803"/>
                        <a:pt x="221933" y="289560"/>
                        <a:pt x="226695" y="276225"/>
                      </a:cubicBezTo>
                      <a:lnTo>
                        <a:pt x="222885" y="283845"/>
                      </a:lnTo>
                      <a:cubicBezTo>
                        <a:pt x="234315" y="259080"/>
                        <a:pt x="227648" y="260985"/>
                        <a:pt x="238125" y="236220"/>
                      </a:cubicBezTo>
                      <a:lnTo>
                        <a:pt x="235267" y="251460"/>
                      </a:lnTo>
                      <a:cubicBezTo>
                        <a:pt x="238125" y="240983"/>
                        <a:pt x="241935" y="232410"/>
                        <a:pt x="242888" y="235268"/>
                      </a:cubicBezTo>
                      <a:cubicBezTo>
                        <a:pt x="245745" y="222885"/>
                        <a:pt x="240983" y="233363"/>
                        <a:pt x="246698" y="215265"/>
                      </a:cubicBezTo>
                      <a:cubicBezTo>
                        <a:pt x="245745" y="214313"/>
                        <a:pt x="240983" y="227648"/>
                        <a:pt x="241935" y="221933"/>
                      </a:cubicBezTo>
                      <a:lnTo>
                        <a:pt x="248603" y="196215"/>
                      </a:lnTo>
                      <a:lnTo>
                        <a:pt x="248603" y="196215"/>
                      </a:lnTo>
                      <a:cubicBezTo>
                        <a:pt x="248603" y="195263"/>
                        <a:pt x="248603" y="195263"/>
                        <a:pt x="248603" y="194310"/>
                      </a:cubicBezTo>
                      <a:lnTo>
                        <a:pt x="248603" y="196215"/>
                      </a:lnTo>
                      <a:cubicBezTo>
                        <a:pt x="248603" y="195263"/>
                        <a:pt x="249555" y="192405"/>
                        <a:pt x="252413" y="183833"/>
                      </a:cubicBezTo>
                      <a:cubicBezTo>
                        <a:pt x="255270" y="187643"/>
                        <a:pt x="260033" y="162877"/>
                        <a:pt x="259080" y="177165"/>
                      </a:cubicBezTo>
                      <a:cubicBezTo>
                        <a:pt x="272415" y="141923"/>
                        <a:pt x="280035" y="111443"/>
                        <a:pt x="292418" y="81915"/>
                      </a:cubicBezTo>
                      <a:cubicBezTo>
                        <a:pt x="292418" y="80010"/>
                        <a:pt x="292418" y="78105"/>
                        <a:pt x="293370" y="76200"/>
                      </a:cubicBezTo>
                      <a:cubicBezTo>
                        <a:pt x="293370" y="75248"/>
                        <a:pt x="293370" y="75248"/>
                        <a:pt x="293370" y="74295"/>
                      </a:cubicBezTo>
                      <a:cubicBezTo>
                        <a:pt x="293370" y="73343"/>
                        <a:pt x="294323" y="72390"/>
                        <a:pt x="294323" y="71438"/>
                      </a:cubicBezTo>
                      <a:cubicBezTo>
                        <a:pt x="295275" y="69533"/>
                        <a:pt x="295275" y="67627"/>
                        <a:pt x="296228" y="64770"/>
                      </a:cubicBezTo>
                      <a:cubicBezTo>
                        <a:pt x="293370" y="60008"/>
                        <a:pt x="289560" y="55245"/>
                        <a:pt x="286703" y="49530"/>
                      </a:cubicBezTo>
                      <a:cubicBezTo>
                        <a:pt x="283845" y="45720"/>
                        <a:pt x="280988" y="40958"/>
                        <a:pt x="279083" y="37148"/>
                      </a:cubicBezTo>
                      <a:cubicBezTo>
                        <a:pt x="274320" y="29527"/>
                        <a:pt x="270510" y="24765"/>
                        <a:pt x="269558" y="27623"/>
                      </a:cubicBezTo>
                      <a:cubicBezTo>
                        <a:pt x="265748" y="21908"/>
                        <a:pt x="262890" y="15240"/>
                        <a:pt x="260033" y="10477"/>
                      </a:cubicBezTo>
                      <a:cubicBezTo>
                        <a:pt x="259080" y="7620"/>
                        <a:pt x="257175" y="4763"/>
                        <a:pt x="256223" y="2858"/>
                      </a:cubicBezTo>
                      <a:cubicBezTo>
                        <a:pt x="256223" y="1905"/>
                        <a:pt x="255270" y="952"/>
                        <a:pt x="255270" y="0"/>
                      </a:cubicBezTo>
                      <a:cubicBezTo>
                        <a:pt x="255270" y="0"/>
                        <a:pt x="255270" y="952"/>
                        <a:pt x="255270" y="952"/>
                      </a:cubicBezTo>
                      <a:cubicBezTo>
                        <a:pt x="256223" y="4763"/>
                        <a:pt x="256223" y="6668"/>
                        <a:pt x="257175" y="7620"/>
                      </a:cubicBezTo>
                      <a:close/>
                    </a:path>
                  </a:pathLst>
                </a:custGeom>
                <a:solidFill>
                  <a:srgbClr val="FFE6C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5" name="任意多边形: 形状 247"/>
                <p:cNvSpPr/>
                <p:nvPr/>
              </p:nvSpPr>
              <p:spPr>
                <a:xfrm>
                  <a:off x="4689157" y="3482339"/>
                  <a:ext cx="952" cy="1905"/>
                </a:xfrm>
                <a:custGeom>
                  <a:avLst/>
                  <a:gdLst>
                    <a:gd name="connsiteX0" fmla="*/ 953 w 952"/>
                    <a:gd name="connsiteY0" fmla="*/ 1905 h 1905"/>
                    <a:gd name="connsiteX1" fmla="*/ 953 w 952"/>
                    <a:gd name="connsiteY1" fmla="*/ 952 h 1905"/>
                    <a:gd name="connsiteX2" fmla="*/ 0 w 952"/>
                    <a:gd name="connsiteY2" fmla="*/ 0 h 1905"/>
                    <a:gd name="connsiteX3" fmla="*/ 0 w 952"/>
                    <a:gd name="connsiteY3" fmla="*/ 0 h 1905"/>
                    <a:gd name="connsiteX4" fmla="*/ 953 w 952"/>
                    <a:gd name="connsiteY4" fmla="*/ 1905 h 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" h="1905">
                      <a:moveTo>
                        <a:pt x="953" y="1905"/>
                      </a:moveTo>
                      <a:cubicBezTo>
                        <a:pt x="953" y="1905"/>
                        <a:pt x="953" y="952"/>
                        <a:pt x="953" y="952"/>
                      </a:cubicBezTo>
                      <a:cubicBezTo>
                        <a:pt x="953" y="952"/>
                        <a:pt x="953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52"/>
                        <a:pt x="953" y="1905"/>
                        <a:pt x="953" y="1905"/>
                      </a:cubicBez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6" name="任意多边形: 形状 248"/>
                <p:cNvSpPr/>
                <p:nvPr/>
              </p:nvSpPr>
              <p:spPr>
                <a:xfrm>
                  <a:off x="4689157" y="3482339"/>
                  <a:ext cx="952" cy="1905"/>
                </a:xfrm>
                <a:custGeom>
                  <a:avLst/>
                  <a:gdLst>
                    <a:gd name="connsiteX0" fmla="*/ 953 w 952"/>
                    <a:gd name="connsiteY0" fmla="*/ 1905 h 1905"/>
                    <a:gd name="connsiteX1" fmla="*/ 953 w 952"/>
                    <a:gd name="connsiteY1" fmla="*/ 952 h 1905"/>
                    <a:gd name="connsiteX2" fmla="*/ 0 w 952"/>
                    <a:gd name="connsiteY2" fmla="*/ 0 h 1905"/>
                    <a:gd name="connsiteX3" fmla="*/ 0 w 952"/>
                    <a:gd name="connsiteY3" fmla="*/ 0 h 1905"/>
                    <a:gd name="connsiteX4" fmla="*/ 953 w 952"/>
                    <a:gd name="connsiteY4" fmla="*/ 1905 h 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2" h="1905">
                      <a:moveTo>
                        <a:pt x="953" y="1905"/>
                      </a:moveTo>
                      <a:cubicBezTo>
                        <a:pt x="953" y="1905"/>
                        <a:pt x="953" y="952"/>
                        <a:pt x="953" y="952"/>
                      </a:cubicBezTo>
                      <a:cubicBezTo>
                        <a:pt x="953" y="952"/>
                        <a:pt x="953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52"/>
                        <a:pt x="953" y="1905"/>
                        <a:pt x="953" y="1905"/>
                      </a:cubicBezTo>
                      <a:close/>
                    </a:path>
                  </a:pathLst>
                </a:custGeom>
                <a:solidFill>
                  <a:srgbClr val="FFE6C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7" name="任意多边形: 形状 249"/>
                <p:cNvSpPr/>
                <p:nvPr/>
              </p:nvSpPr>
              <p:spPr>
                <a:xfrm>
                  <a:off x="4686300" y="3477577"/>
                  <a:ext cx="3810" cy="4762"/>
                </a:xfrm>
                <a:custGeom>
                  <a:avLst/>
                  <a:gdLst>
                    <a:gd name="connsiteX0" fmla="*/ 2857 w 3810"/>
                    <a:gd name="connsiteY0" fmla="*/ 4763 h 4762"/>
                    <a:gd name="connsiteX1" fmla="*/ 2857 w 3810"/>
                    <a:gd name="connsiteY1" fmla="*/ 4763 h 4762"/>
                    <a:gd name="connsiteX2" fmla="*/ 3810 w 3810"/>
                    <a:gd name="connsiteY2" fmla="*/ 1905 h 4762"/>
                    <a:gd name="connsiteX3" fmla="*/ 0 w 3810"/>
                    <a:gd name="connsiteY3" fmla="*/ 0 h 4762"/>
                    <a:gd name="connsiteX4" fmla="*/ 2857 w 3810"/>
                    <a:gd name="connsiteY4" fmla="*/ 4763 h 4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" h="4762">
                      <a:moveTo>
                        <a:pt x="2857" y="4763"/>
                      </a:moveTo>
                      <a:cubicBezTo>
                        <a:pt x="2857" y="4763"/>
                        <a:pt x="2857" y="4763"/>
                        <a:pt x="2857" y="4763"/>
                      </a:cubicBezTo>
                      <a:cubicBezTo>
                        <a:pt x="3810" y="3810"/>
                        <a:pt x="3810" y="2858"/>
                        <a:pt x="3810" y="1905"/>
                      </a:cubicBezTo>
                      <a:cubicBezTo>
                        <a:pt x="2857" y="952"/>
                        <a:pt x="952" y="952"/>
                        <a:pt x="0" y="0"/>
                      </a:cubicBezTo>
                      <a:cubicBezTo>
                        <a:pt x="952" y="1905"/>
                        <a:pt x="1905" y="2858"/>
                        <a:pt x="2857" y="4763"/>
                      </a:cubicBez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8" name="任意多边形: 形状 250"/>
                <p:cNvSpPr/>
                <p:nvPr/>
              </p:nvSpPr>
              <p:spPr>
                <a:xfrm>
                  <a:off x="4675822" y="3470910"/>
                  <a:ext cx="15239" cy="6667"/>
                </a:xfrm>
                <a:custGeom>
                  <a:avLst/>
                  <a:gdLst>
                    <a:gd name="connsiteX0" fmla="*/ 15240 w 15239"/>
                    <a:gd name="connsiteY0" fmla="*/ 6667 h 6667"/>
                    <a:gd name="connsiteX1" fmla="*/ 15240 w 15239"/>
                    <a:gd name="connsiteY1" fmla="*/ 5715 h 6667"/>
                    <a:gd name="connsiteX2" fmla="*/ 0 w 15239"/>
                    <a:gd name="connsiteY2" fmla="*/ 0 h 6667"/>
                    <a:gd name="connsiteX3" fmla="*/ 15240 w 15239"/>
                    <a:gd name="connsiteY3" fmla="*/ 666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239" h="6667">
                      <a:moveTo>
                        <a:pt x="15240" y="6667"/>
                      </a:moveTo>
                      <a:cubicBezTo>
                        <a:pt x="15240" y="6667"/>
                        <a:pt x="15240" y="5715"/>
                        <a:pt x="15240" y="5715"/>
                      </a:cubicBezTo>
                      <a:cubicBezTo>
                        <a:pt x="9525" y="3810"/>
                        <a:pt x="3810" y="1905"/>
                        <a:pt x="0" y="0"/>
                      </a:cubicBezTo>
                      <a:cubicBezTo>
                        <a:pt x="4763" y="1905"/>
                        <a:pt x="9525" y="3810"/>
                        <a:pt x="15240" y="6667"/>
                      </a:cubicBez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9" name="任意多边形: 形状 251"/>
                <p:cNvSpPr/>
                <p:nvPr/>
              </p:nvSpPr>
              <p:spPr>
                <a:xfrm>
                  <a:off x="4664392" y="3469957"/>
                  <a:ext cx="20002" cy="6667"/>
                </a:xfrm>
                <a:custGeom>
                  <a:avLst/>
                  <a:gdLst>
                    <a:gd name="connsiteX0" fmla="*/ 20002 w 20002"/>
                    <a:gd name="connsiteY0" fmla="*/ 6667 h 6667"/>
                    <a:gd name="connsiteX1" fmla="*/ 3810 w 20002"/>
                    <a:gd name="connsiteY1" fmla="*/ 0 h 6667"/>
                    <a:gd name="connsiteX2" fmla="*/ 0 w 20002"/>
                    <a:gd name="connsiteY2" fmla="*/ 952 h 6667"/>
                    <a:gd name="connsiteX3" fmla="*/ 5715 w 20002"/>
                    <a:gd name="connsiteY3" fmla="*/ 2857 h 6667"/>
                    <a:gd name="connsiteX4" fmla="*/ 20002 w 20002"/>
                    <a:gd name="connsiteY4" fmla="*/ 6667 h 6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002" h="6667">
                      <a:moveTo>
                        <a:pt x="20002" y="6667"/>
                      </a:moveTo>
                      <a:cubicBezTo>
                        <a:pt x="13335" y="3810"/>
                        <a:pt x="7620" y="952"/>
                        <a:pt x="3810" y="0"/>
                      </a:cubicBezTo>
                      <a:lnTo>
                        <a:pt x="0" y="952"/>
                      </a:lnTo>
                      <a:cubicBezTo>
                        <a:pt x="1905" y="1905"/>
                        <a:pt x="3810" y="1905"/>
                        <a:pt x="5715" y="2857"/>
                      </a:cubicBezTo>
                      <a:cubicBezTo>
                        <a:pt x="11430" y="3810"/>
                        <a:pt x="14288" y="4763"/>
                        <a:pt x="20002" y="6667"/>
                      </a:cubicBez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0" name="任意多边形: 形状 252"/>
                <p:cNvSpPr/>
                <p:nvPr/>
              </p:nvSpPr>
              <p:spPr>
                <a:xfrm>
                  <a:off x="4285297" y="3340417"/>
                  <a:ext cx="401954" cy="146685"/>
                </a:xfrm>
                <a:custGeom>
                  <a:avLst/>
                  <a:gdLst>
                    <a:gd name="connsiteX0" fmla="*/ 1905 w 401954"/>
                    <a:gd name="connsiteY0" fmla="*/ 36195 h 146685"/>
                    <a:gd name="connsiteX1" fmla="*/ 74295 w 401954"/>
                    <a:gd name="connsiteY1" fmla="*/ 51435 h 146685"/>
                    <a:gd name="connsiteX2" fmla="*/ 117158 w 401954"/>
                    <a:gd name="connsiteY2" fmla="*/ 63818 h 146685"/>
                    <a:gd name="connsiteX3" fmla="*/ 115253 w 401954"/>
                    <a:gd name="connsiteY3" fmla="*/ 62865 h 146685"/>
                    <a:gd name="connsiteX4" fmla="*/ 144780 w 401954"/>
                    <a:gd name="connsiteY4" fmla="*/ 73343 h 146685"/>
                    <a:gd name="connsiteX5" fmla="*/ 140970 w 401954"/>
                    <a:gd name="connsiteY5" fmla="*/ 70485 h 146685"/>
                    <a:gd name="connsiteX6" fmla="*/ 179070 w 401954"/>
                    <a:gd name="connsiteY6" fmla="*/ 78105 h 146685"/>
                    <a:gd name="connsiteX7" fmla="*/ 176213 w 401954"/>
                    <a:gd name="connsiteY7" fmla="*/ 77153 h 146685"/>
                    <a:gd name="connsiteX8" fmla="*/ 217170 w 401954"/>
                    <a:gd name="connsiteY8" fmla="*/ 89535 h 146685"/>
                    <a:gd name="connsiteX9" fmla="*/ 217170 w 401954"/>
                    <a:gd name="connsiteY9" fmla="*/ 88583 h 146685"/>
                    <a:gd name="connsiteX10" fmla="*/ 264795 w 401954"/>
                    <a:gd name="connsiteY10" fmla="*/ 105728 h 146685"/>
                    <a:gd name="connsiteX11" fmla="*/ 260985 w 401954"/>
                    <a:gd name="connsiteY11" fmla="*/ 101918 h 146685"/>
                    <a:gd name="connsiteX12" fmla="*/ 272415 w 401954"/>
                    <a:gd name="connsiteY12" fmla="*/ 108585 h 146685"/>
                    <a:gd name="connsiteX13" fmla="*/ 289560 w 401954"/>
                    <a:gd name="connsiteY13" fmla="*/ 108585 h 146685"/>
                    <a:gd name="connsiteX14" fmla="*/ 276225 w 401954"/>
                    <a:gd name="connsiteY14" fmla="*/ 104775 h 146685"/>
                    <a:gd name="connsiteX15" fmla="*/ 300990 w 401954"/>
                    <a:gd name="connsiteY15" fmla="*/ 110490 h 146685"/>
                    <a:gd name="connsiteX16" fmla="*/ 300038 w 401954"/>
                    <a:gd name="connsiteY16" fmla="*/ 109538 h 146685"/>
                    <a:gd name="connsiteX17" fmla="*/ 341948 w 401954"/>
                    <a:gd name="connsiteY17" fmla="*/ 123825 h 146685"/>
                    <a:gd name="connsiteX18" fmla="*/ 339090 w 401954"/>
                    <a:gd name="connsiteY18" fmla="*/ 123825 h 146685"/>
                    <a:gd name="connsiteX19" fmla="*/ 360998 w 401954"/>
                    <a:gd name="connsiteY19" fmla="*/ 130493 h 146685"/>
                    <a:gd name="connsiteX20" fmla="*/ 365760 w 401954"/>
                    <a:gd name="connsiteY20" fmla="*/ 128588 h 146685"/>
                    <a:gd name="connsiteX21" fmla="*/ 379095 w 401954"/>
                    <a:gd name="connsiteY21" fmla="*/ 133350 h 146685"/>
                    <a:gd name="connsiteX22" fmla="*/ 387668 w 401954"/>
                    <a:gd name="connsiteY22" fmla="*/ 136208 h 146685"/>
                    <a:gd name="connsiteX23" fmla="*/ 392430 w 401954"/>
                    <a:gd name="connsiteY23" fmla="*/ 138113 h 146685"/>
                    <a:gd name="connsiteX24" fmla="*/ 398145 w 401954"/>
                    <a:gd name="connsiteY24" fmla="*/ 140018 h 146685"/>
                    <a:gd name="connsiteX25" fmla="*/ 401955 w 401954"/>
                    <a:gd name="connsiteY25" fmla="*/ 146685 h 146685"/>
                    <a:gd name="connsiteX26" fmla="*/ 401955 w 401954"/>
                    <a:gd name="connsiteY26" fmla="*/ 145733 h 146685"/>
                    <a:gd name="connsiteX27" fmla="*/ 399098 w 401954"/>
                    <a:gd name="connsiteY27" fmla="*/ 139065 h 146685"/>
                    <a:gd name="connsiteX28" fmla="*/ 384810 w 401954"/>
                    <a:gd name="connsiteY28" fmla="*/ 133350 h 146685"/>
                    <a:gd name="connsiteX29" fmla="*/ 378143 w 401954"/>
                    <a:gd name="connsiteY29" fmla="*/ 130493 h 146685"/>
                    <a:gd name="connsiteX30" fmla="*/ 378143 w 401954"/>
                    <a:gd name="connsiteY30" fmla="*/ 130493 h 146685"/>
                    <a:gd name="connsiteX31" fmla="*/ 376238 w 401954"/>
                    <a:gd name="connsiteY31" fmla="*/ 129540 h 146685"/>
                    <a:gd name="connsiteX32" fmla="*/ 373380 w 401954"/>
                    <a:gd name="connsiteY32" fmla="*/ 128588 h 146685"/>
                    <a:gd name="connsiteX33" fmla="*/ 374333 w 401954"/>
                    <a:gd name="connsiteY33" fmla="*/ 128588 h 146685"/>
                    <a:gd name="connsiteX34" fmla="*/ 355283 w 401954"/>
                    <a:gd name="connsiteY34" fmla="*/ 121920 h 146685"/>
                    <a:gd name="connsiteX35" fmla="*/ 358140 w 401954"/>
                    <a:gd name="connsiteY35" fmla="*/ 121920 h 146685"/>
                    <a:gd name="connsiteX36" fmla="*/ 315278 w 401954"/>
                    <a:gd name="connsiteY36" fmla="*/ 103823 h 146685"/>
                    <a:gd name="connsiteX37" fmla="*/ 316230 w 401954"/>
                    <a:gd name="connsiteY37" fmla="*/ 105728 h 146685"/>
                    <a:gd name="connsiteX38" fmla="*/ 291465 w 401954"/>
                    <a:gd name="connsiteY38" fmla="*/ 97155 h 146685"/>
                    <a:gd name="connsiteX39" fmla="*/ 304800 w 401954"/>
                    <a:gd name="connsiteY39" fmla="*/ 101918 h 146685"/>
                    <a:gd name="connsiteX40" fmla="*/ 286703 w 401954"/>
                    <a:gd name="connsiteY40" fmla="*/ 100013 h 146685"/>
                    <a:gd name="connsiteX41" fmla="*/ 275273 w 401954"/>
                    <a:gd name="connsiteY41" fmla="*/ 92393 h 146685"/>
                    <a:gd name="connsiteX42" fmla="*/ 278130 w 401954"/>
                    <a:gd name="connsiteY42" fmla="*/ 97155 h 146685"/>
                    <a:gd name="connsiteX43" fmla="*/ 229553 w 401954"/>
                    <a:gd name="connsiteY43" fmla="*/ 76200 h 146685"/>
                    <a:gd name="connsiteX44" fmla="*/ 229553 w 401954"/>
                    <a:gd name="connsiteY44" fmla="*/ 77153 h 146685"/>
                    <a:gd name="connsiteX45" fmla="*/ 187643 w 401954"/>
                    <a:gd name="connsiteY45" fmla="*/ 60960 h 146685"/>
                    <a:gd name="connsiteX46" fmla="*/ 190500 w 401954"/>
                    <a:gd name="connsiteY46" fmla="*/ 61913 h 146685"/>
                    <a:gd name="connsiteX47" fmla="*/ 152400 w 401954"/>
                    <a:gd name="connsiteY47" fmla="*/ 51435 h 146685"/>
                    <a:gd name="connsiteX48" fmla="*/ 156210 w 401954"/>
                    <a:gd name="connsiteY48" fmla="*/ 55245 h 146685"/>
                    <a:gd name="connsiteX49" fmla="*/ 126683 w 401954"/>
                    <a:gd name="connsiteY49" fmla="*/ 41910 h 146685"/>
                    <a:gd name="connsiteX50" fmla="*/ 128588 w 401954"/>
                    <a:gd name="connsiteY50" fmla="*/ 42863 h 146685"/>
                    <a:gd name="connsiteX51" fmla="*/ 84773 w 401954"/>
                    <a:gd name="connsiteY51" fmla="*/ 26670 h 146685"/>
                    <a:gd name="connsiteX52" fmla="*/ 10478 w 401954"/>
                    <a:gd name="connsiteY52" fmla="*/ 5715 h 146685"/>
                    <a:gd name="connsiteX53" fmla="*/ 6668 w 401954"/>
                    <a:gd name="connsiteY53" fmla="*/ 1905 h 146685"/>
                    <a:gd name="connsiteX54" fmla="*/ 6668 w 401954"/>
                    <a:gd name="connsiteY54" fmla="*/ 2858 h 146685"/>
                    <a:gd name="connsiteX55" fmla="*/ 0 w 401954"/>
                    <a:gd name="connsiteY55" fmla="*/ 0 h 146685"/>
                    <a:gd name="connsiteX56" fmla="*/ 0 w 401954"/>
                    <a:gd name="connsiteY56" fmla="*/ 33338 h 146685"/>
                    <a:gd name="connsiteX57" fmla="*/ 1905 w 401954"/>
                    <a:gd name="connsiteY57" fmla="*/ 36195 h 1466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401954" h="146685">
                      <a:moveTo>
                        <a:pt x="1905" y="36195"/>
                      </a:moveTo>
                      <a:cubicBezTo>
                        <a:pt x="22860" y="37148"/>
                        <a:pt x="56198" y="50483"/>
                        <a:pt x="74295" y="51435"/>
                      </a:cubicBezTo>
                      <a:cubicBezTo>
                        <a:pt x="87630" y="55245"/>
                        <a:pt x="104775" y="60008"/>
                        <a:pt x="117158" y="63818"/>
                      </a:cubicBezTo>
                      <a:cubicBezTo>
                        <a:pt x="116205" y="62865"/>
                        <a:pt x="117158" y="62865"/>
                        <a:pt x="115253" y="62865"/>
                      </a:cubicBezTo>
                      <a:cubicBezTo>
                        <a:pt x="133350" y="65723"/>
                        <a:pt x="124778" y="69533"/>
                        <a:pt x="144780" y="73343"/>
                      </a:cubicBezTo>
                      <a:cubicBezTo>
                        <a:pt x="155258" y="73343"/>
                        <a:pt x="134303" y="69533"/>
                        <a:pt x="140970" y="70485"/>
                      </a:cubicBezTo>
                      <a:cubicBezTo>
                        <a:pt x="144780" y="66675"/>
                        <a:pt x="164783" y="77153"/>
                        <a:pt x="179070" y="78105"/>
                      </a:cubicBezTo>
                      <a:lnTo>
                        <a:pt x="176213" y="77153"/>
                      </a:lnTo>
                      <a:cubicBezTo>
                        <a:pt x="186690" y="78105"/>
                        <a:pt x="200025" y="85725"/>
                        <a:pt x="217170" y="89535"/>
                      </a:cubicBezTo>
                      <a:cubicBezTo>
                        <a:pt x="217170" y="89535"/>
                        <a:pt x="216218" y="88583"/>
                        <a:pt x="217170" y="88583"/>
                      </a:cubicBezTo>
                      <a:cubicBezTo>
                        <a:pt x="227648" y="94298"/>
                        <a:pt x="248603" y="100965"/>
                        <a:pt x="264795" y="105728"/>
                      </a:cubicBezTo>
                      <a:cubicBezTo>
                        <a:pt x="260033" y="102870"/>
                        <a:pt x="258128" y="102870"/>
                        <a:pt x="260985" y="101918"/>
                      </a:cubicBezTo>
                      <a:cubicBezTo>
                        <a:pt x="267653" y="103823"/>
                        <a:pt x="258128" y="104775"/>
                        <a:pt x="272415" y="108585"/>
                      </a:cubicBezTo>
                      <a:cubicBezTo>
                        <a:pt x="277178" y="108585"/>
                        <a:pt x="287655" y="110490"/>
                        <a:pt x="289560" y="108585"/>
                      </a:cubicBezTo>
                      <a:lnTo>
                        <a:pt x="276225" y="104775"/>
                      </a:lnTo>
                      <a:cubicBezTo>
                        <a:pt x="283845" y="103823"/>
                        <a:pt x="293370" y="109538"/>
                        <a:pt x="300990" y="110490"/>
                      </a:cubicBezTo>
                      <a:lnTo>
                        <a:pt x="300038" y="109538"/>
                      </a:lnTo>
                      <a:cubicBezTo>
                        <a:pt x="320993" y="115253"/>
                        <a:pt x="320040" y="118110"/>
                        <a:pt x="341948" y="123825"/>
                      </a:cubicBezTo>
                      <a:lnTo>
                        <a:pt x="339090" y="123825"/>
                      </a:lnTo>
                      <a:cubicBezTo>
                        <a:pt x="350520" y="129540"/>
                        <a:pt x="349568" y="124778"/>
                        <a:pt x="360998" y="130493"/>
                      </a:cubicBezTo>
                      <a:lnTo>
                        <a:pt x="365760" y="128588"/>
                      </a:lnTo>
                      <a:cubicBezTo>
                        <a:pt x="368618" y="129540"/>
                        <a:pt x="373380" y="131445"/>
                        <a:pt x="379095" y="133350"/>
                      </a:cubicBezTo>
                      <a:cubicBezTo>
                        <a:pt x="381953" y="134303"/>
                        <a:pt x="384810" y="135255"/>
                        <a:pt x="387668" y="136208"/>
                      </a:cubicBezTo>
                      <a:lnTo>
                        <a:pt x="392430" y="138113"/>
                      </a:lnTo>
                      <a:cubicBezTo>
                        <a:pt x="394335" y="139065"/>
                        <a:pt x="396240" y="139065"/>
                        <a:pt x="398145" y="140018"/>
                      </a:cubicBezTo>
                      <a:cubicBezTo>
                        <a:pt x="399098" y="141923"/>
                        <a:pt x="400050" y="144780"/>
                        <a:pt x="401955" y="146685"/>
                      </a:cubicBezTo>
                      <a:cubicBezTo>
                        <a:pt x="401955" y="146685"/>
                        <a:pt x="401955" y="145733"/>
                        <a:pt x="401955" y="145733"/>
                      </a:cubicBezTo>
                      <a:cubicBezTo>
                        <a:pt x="401003" y="143828"/>
                        <a:pt x="400050" y="141923"/>
                        <a:pt x="399098" y="139065"/>
                      </a:cubicBezTo>
                      <a:cubicBezTo>
                        <a:pt x="394335" y="137160"/>
                        <a:pt x="389573" y="135255"/>
                        <a:pt x="384810" y="133350"/>
                      </a:cubicBezTo>
                      <a:cubicBezTo>
                        <a:pt x="381953" y="132398"/>
                        <a:pt x="380048" y="131445"/>
                        <a:pt x="378143" y="130493"/>
                      </a:cubicBezTo>
                      <a:lnTo>
                        <a:pt x="378143" y="130493"/>
                      </a:lnTo>
                      <a:cubicBezTo>
                        <a:pt x="377190" y="130493"/>
                        <a:pt x="377190" y="129540"/>
                        <a:pt x="376238" y="129540"/>
                      </a:cubicBezTo>
                      <a:cubicBezTo>
                        <a:pt x="375285" y="129540"/>
                        <a:pt x="374333" y="128588"/>
                        <a:pt x="373380" y="128588"/>
                      </a:cubicBezTo>
                      <a:cubicBezTo>
                        <a:pt x="373380" y="128588"/>
                        <a:pt x="374333" y="128588"/>
                        <a:pt x="374333" y="128588"/>
                      </a:cubicBezTo>
                      <a:cubicBezTo>
                        <a:pt x="365760" y="124778"/>
                        <a:pt x="364808" y="128588"/>
                        <a:pt x="355283" y="121920"/>
                      </a:cubicBezTo>
                      <a:lnTo>
                        <a:pt x="358140" y="121920"/>
                      </a:lnTo>
                      <a:cubicBezTo>
                        <a:pt x="335280" y="114300"/>
                        <a:pt x="336233" y="111443"/>
                        <a:pt x="315278" y="103823"/>
                      </a:cubicBezTo>
                      <a:lnTo>
                        <a:pt x="316230" y="105728"/>
                      </a:lnTo>
                      <a:cubicBezTo>
                        <a:pt x="308610" y="103823"/>
                        <a:pt x="299085" y="97155"/>
                        <a:pt x="291465" y="97155"/>
                      </a:cubicBezTo>
                      <a:lnTo>
                        <a:pt x="304800" y="101918"/>
                      </a:lnTo>
                      <a:cubicBezTo>
                        <a:pt x="302895" y="103823"/>
                        <a:pt x="291465" y="100965"/>
                        <a:pt x="286703" y="100013"/>
                      </a:cubicBezTo>
                      <a:cubicBezTo>
                        <a:pt x="272415" y="94298"/>
                        <a:pt x="282893" y="95250"/>
                        <a:pt x="275273" y="92393"/>
                      </a:cubicBezTo>
                      <a:cubicBezTo>
                        <a:pt x="271463" y="93345"/>
                        <a:pt x="274320" y="93345"/>
                        <a:pt x="278130" y="97155"/>
                      </a:cubicBezTo>
                      <a:cubicBezTo>
                        <a:pt x="261938" y="90488"/>
                        <a:pt x="240983" y="82868"/>
                        <a:pt x="229553" y="76200"/>
                      </a:cubicBezTo>
                      <a:cubicBezTo>
                        <a:pt x="228600" y="76200"/>
                        <a:pt x="229553" y="77153"/>
                        <a:pt x="229553" y="77153"/>
                      </a:cubicBezTo>
                      <a:cubicBezTo>
                        <a:pt x="212408" y="71438"/>
                        <a:pt x="199073" y="62865"/>
                        <a:pt x="187643" y="60960"/>
                      </a:cubicBezTo>
                      <a:lnTo>
                        <a:pt x="190500" y="61913"/>
                      </a:lnTo>
                      <a:cubicBezTo>
                        <a:pt x="176213" y="60008"/>
                        <a:pt x="156210" y="47625"/>
                        <a:pt x="152400" y="51435"/>
                      </a:cubicBezTo>
                      <a:cubicBezTo>
                        <a:pt x="145733" y="50483"/>
                        <a:pt x="166688" y="56198"/>
                        <a:pt x="156210" y="55245"/>
                      </a:cubicBezTo>
                      <a:cubicBezTo>
                        <a:pt x="135255" y="49530"/>
                        <a:pt x="144780" y="46673"/>
                        <a:pt x="126683" y="41910"/>
                      </a:cubicBezTo>
                      <a:cubicBezTo>
                        <a:pt x="129540" y="42863"/>
                        <a:pt x="128588" y="42863"/>
                        <a:pt x="128588" y="42863"/>
                      </a:cubicBezTo>
                      <a:cubicBezTo>
                        <a:pt x="116205" y="38100"/>
                        <a:pt x="99060" y="32385"/>
                        <a:pt x="84773" y="26670"/>
                      </a:cubicBezTo>
                      <a:cubicBezTo>
                        <a:pt x="65723" y="24765"/>
                        <a:pt x="32385" y="7620"/>
                        <a:pt x="10478" y="5715"/>
                      </a:cubicBezTo>
                      <a:cubicBezTo>
                        <a:pt x="17145" y="6668"/>
                        <a:pt x="7620" y="2858"/>
                        <a:pt x="6668" y="1905"/>
                      </a:cubicBezTo>
                      <a:cubicBezTo>
                        <a:pt x="6668" y="1905"/>
                        <a:pt x="6668" y="2858"/>
                        <a:pt x="6668" y="2858"/>
                      </a:cubicBezTo>
                      <a:cubicBezTo>
                        <a:pt x="2858" y="1905"/>
                        <a:pt x="953" y="953"/>
                        <a:pt x="0" y="0"/>
                      </a:cubicBezTo>
                      <a:lnTo>
                        <a:pt x="0" y="33338"/>
                      </a:lnTo>
                      <a:cubicBezTo>
                        <a:pt x="3810" y="35243"/>
                        <a:pt x="6668" y="36195"/>
                        <a:pt x="1905" y="36195"/>
                      </a:cubicBez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1" name="任意多边形: 形状 253"/>
                <p:cNvSpPr/>
                <p:nvPr/>
              </p:nvSpPr>
              <p:spPr>
                <a:xfrm>
                  <a:off x="4678680" y="3476625"/>
                  <a:ext cx="10477" cy="8572"/>
                </a:xfrm>
                <a:custGeom>
                  <a:avLst/>
                  <a:gdLst>
                    <a:gd name="connsiteX0" fmla="*/ 3810 w 10477"/>
                    <a:gd name="connsiteY0" fmla="*/ 0 h 8572"/>
                    <a:gd name="connsiteX1" fmla="*/ 1905 w 10477"/>
                    <a:gd name="connsiteY1" fmla="*/ 0 h 8572"/>
                    <a:gd name="connsiteX2" fmla="*/ 952 w 10477"/>
                    <a:gd name="connsiteY2" fmla="*/ 0 h 8572"/>
                    <a:gd name="connsiteX3" fmla="*/ 0 w 10477"/>
                    <a:gd name="connsiteY3" fmla="*/ 0 h 8572"/>
                    <a:gd name="connsiteX4" fmla="*/ 952 w 10477"/>
                    <a:gd name="connsiteY4" fmla="*/ 0 h 8572"/>
                    <a:gd name="connsiteX5" fmla="*/ 1905 w 10477"/>
                    <a:gd name="connsiteY5" fmla="*/ 0 h 8572"/>
                    <a:gd name="connsiteX6" fmla="*/ 3810 w 10477"/>
                    <a:gd name="connsiteY6" fmla="*/ 0 h 8572"/>
                    <a:gd name="connsiteX7" fmla="*/ 6668 w 10477"/>
                    <a:gd name="connsiteY7" fmla="*/ 1905 h 8572"/>
                    <a:gd name="connsiteX8" fmla="*/ 9525 w 10477"/>
                    <a:gd name="connsiteY8" fmla="*/ 8573 h 8572"/>
                    <a:gd name="connsiteX9" fmla="*/ 10477 w 10477"/>
                    <a:gd name="connsiteY9" fmla="*/ 6667 h 8572"/>
                    <a:gd name="connsiteX10" fmla="*/ 7620 w 10477"/>
                    <a:gd name="connsiteY10" fmla="*/ 952 h 8572"/>
                    <a:gd name="connsiteX11" fmla="*/ 3810 w 10477"/>
                    <a:gd name="connsiteY11" fmla="*/ 0 h 8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477" h="8572">
                      <a:moveTo>
                        <a:pt x="3810" y="0"/>
                      </a:moveTo>
                      <a:cubicBezTo>
                        <a:pt x="2857" y="0"/>
                        <a:pt x="2857" y="0"/>
                        <a:pt x="1905" y="0"/>
                      </a:cubicBezTo>
                      <a:lnTo>
                        <a:pt x="952" y="0"/>
                      </a:lnTo>
                      <a:lnTo>
                        <a:pt x="0" y="0"/>
                      </a:lnTo>
                      <a:lnTo>
                        <a:pt x="952" y="0"/>
                      </a:lnTo>
                      <a:lnTo>
                        <a:pt x="1905" y="0"/>
                      </a:lnTo>
                      <a:cubicBezTo>
                        <a:pt x="2857" y="0"/>
                        <a:pt x="2857" y="0"/>
                        <a:pt x="3810" y="0"/>
                      </a:cubicBezTo>
                      <a:cubicBezTo>
                        <a:pt x="4763" y="952"/>
                        <a:pt x="5715" y="1905"/>
                        <a:pt x="6668" y="1905"/>
                      </a:cubicBezTo>
                      <a:cubicBezTo>
                        <a:pt x="7620" y="3810"/>
                        <a:pt x="8572" y="5715"/>
                        <a:pt x="9525" y="8573"/>
                      </a:cubicBezTo>
                      <a:cubicBezTo>
                        <a:pt x="9525" y="7620"/>
                        <a:pt x="9525" y="7620"/>
                        <a:pt x="10477" y="6667"/>
                      </a:cubicBezTo>
                      <a:cubicBezTo>
                        <a:pt x="9525" y="4763"/>
                        <a:pt x="8572" y="2858"/>
                        <a:pt x="7620" y="952"/>
                      </a:cubicBezTo>
                      <a:cubicBezTo>
                        <a:pt x="6668" y="0"/>
                        <a:pt x="4763" y="0"/>
                        <a:pt x="3810" y="0"/>
                      </a:cubicBez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2" name="任意多边形: 形状 254"/>
                <p:cNvSpPr/>
                <p:nvPr/>
              </p:nvSpPr>
              <p:spPr>
                <a:xfrm>
                  <a:off x="4684394" y="3475672"/>
                  <a:ext cx="1905" cy="1375"/>
                </a:xfrm>
                <a:custGeom>
                  <a:avLst/>
                  <a:gdLst>
                    <a:gd name="connsiteX0" fmla="*/ 1905 w 1905"/>
                    <a:gd name="connsiteY0" fmla="*/ 952 h 1375"/>
                    <a:gd name="connsiteX1" fmla="*/ 0 w 1905"/>
                    <a:gd name="connsiteY1" fmla="*/ 0 h 1375"/>
                    <a:gd name="connsiteX2" fmla="*/ 1905 w 1905"/>
                    <a:gd name="connsiteY2" fmla="*/ 952 h 1375"/>
                    <a:gd name="connsiteX3" fmla="*/ 1905 w 1905"/>
                    <a:gd name="connsiteY3" fmla="*/ 952 h 1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5" h="1375">
                      <a:moveTo>
                        <a:pt x="1905" y="952"/>
                      </a:moveTo>
                      <a:cubicBezTo>
                        <a:pt x="953" y="952"/>
                        <a:pt x="953" y="952"/>
                        <a:pt x="0" y="0"/>
                      </a:cubicBezTo>
                      <a:cubicBezTo>
                        <a:pt x="953" y="952"/>
                        <a:pt x="953" y="952"/>
                        <a:pt x="1905" y="952"/>
                      </a:cubicBezTo>
                      <a:cubicBezTo>
                        <a:pt x="1905" y="1905"/>
                        <a:pt x="1905" y="952"/>
                        <a:pt x="1905" y="952"/>
                      </a:cubicBezTo>
                      <a:close/>
                    </a:path>
                  </a:pathLst>
                </a:custGeom>
                <a:solidFill>
                  <a:srgbClr val="FFE6C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3" name="任意多边形: 形状 255"/>
                <p:cNvSpPr/>
                <p:nvPr/>
              </p:nvSpPr>
              <p:spPr>
                <a:xfrm>
                  <a:off x="4660582" y="3469004"/>
                  <a:ext cx="3810" cy="1905"/>
                </a:xfrm>
                <a:custGeom>
                  <a:avLst/>
                  <a:gdLst>
                    <a:gd name="connsiteX0" fmla="*/ 3810 w 3810"/>
                    <a:gd name="connsiteY0" fmla="*/ 1905 h 1905"/>
                    <a:gd name="connsiteX1" fmla="*/ 3810 w 3810"/>
                    <a:gd name="connsiteY1" fmla="*/ 1905 h 1905"/>
                    <a:gd name="connsiteX2" fmla="*/ 0 w 3810"/>
                    <a:gd name="connsiteY2" fmla="*/ 0 h 1905"/>
                    <a:gd name="connsiteX3" fmla="*/ 1905 w 3810"/>
                    <a:gd name="connsiteY3" fmla="*/ 953 h 1905"/>
                    <a:gd name="connsiteX4" fmla="*/ 3810 w 3810"/>
                    <a:gd name="connsiteY4" fmla="*/ 1905 h 1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" h="1905">
                      <a:moveTo>
                        <a:pt x="3810" y="1905"/>
                      </a:moveTo>
                      <a:lnTo>
                        <a:pt x="3810" y="1905"/>
                      </a:lnTo>
                      <a:cubicBezTo>
                        <a:pt x="2857" y="953"/>
                        <a:pt x="1905" y="953"/>
                        <a:pt x="0" y="0"/>
                      </a:cubicBezTo>
                      <a:cubicBezTo>
                        <a:pt x="0" y="0"/>
                        <a:pt x="953" y="953"/>
                        <a:pt x="1905" y="953"/>
                      </a:cubicBezTo>
                      <a:cubicBezTo>
                        <a:pt x="1905" y="953"/>
                        <a:pt x="2857" y="1905"/>
                        <a:pt x="3810" y="1905"/>
                      </a:cubicBezTo>
                      <a:close/>
                    </a:path>
                  </a:pathLst>
                </a:custGeom>
                <a:solidFill>
                  <a:srgbClr val="FFE6C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4" name="任意多边形: 形状 256"/>
                <p:cNvSpPr/>
                <p:nvPr/>
              </p:nvSpPr>
              <p:spPr>
                <a:xfrm>
                  <a:off x="4664392" y="3470910"/>
                  <a:ext cx="24764" cy="15239"/>
                </a:xfrm>
                <a:custGeom>
                  <a:avLst/>
                  <a:gdLst>
                    <a:gd name="connsiteX0" fmla="*/ 21907 w 24764"/>
                    <a:gd name="connsiteY0" fmla="*/ 6667 h 15239"/>
                    <a:gd name="connsiteX1" fmla="*/ 20002 w 24764"/>
                    <a:gd name="connsiteY1" fmla="*/ 5715 h 15239"/>
                    <a:gd name="connsiteX2" fmla="*/ 6668 w 24764"/>
                    <a:gd name="connsiteY2" fmla="*/ 1905 h 15239"/>
                    <a:gd name="connsiteX3" fmla="*/ 952 w 24764"/>
                    <a:gd name="connsiteY3" fmla="*/ 0 h 15239"/>
                    <a:gd name="connsiteX4" fmla="*/ 0 w 24764"/>
                    <a:gd name="connsiteY4" fmla="*/ 0 h 15239"/>
                    <a:gd name="connsiteX5" fmla="*/ 6668 w 24764"/>
                    <a:gd name="connsiteY5" fmla="*/ 2857 h 15239"/>
                    <a:gd name="connsiteX6" fmla="*/ 20955 w 24764"/>
                    <a:gd name="connsiteY6" fmla="*/ 8573 h 15239"/>
                    <a:gd name="connsiteX7" fmla="*/ 23813 w 24764"/>
                    <a:gd name="connsiteY7" fmla="*/ 15240 h 15239"/>
                    <a:gd name="connsiteX8" fmla="*/ 23813 w 24764"/>
                    <a:gd name="connsiteY8" fmla="*/ 14288 h 15239"/>
                    <a:gd name="connsiteX9" fmla="*/ 20955 w 24764"/>
                    <a:gd name="connsiteY9" fmla="*/ 7620 h 15239"/>
                    <a:gd name="connsiteX10" fmla="*/ 18097 w 24764"/>
                    <a:gd name="connsiteY10" fmla="*/ 6667 h 15239"/>
                    <a:gd name="connsiteX11" fmla="*/ 16193 w 24764"/>
                    <a:gd name="connsiteY11" fmla="*/ 5715 h 15239"/>
                    <a:gd name="connsiteX12" fmla="*/ 15240 w 24764"/>
                    <a:gd name="connsiteY12" fmla="*/ 5715 h 15239"/>
                    <a:gd name="connsiteX13" fmla="*/ 14288 w 24764"/>
                    <a:gd name="connsiteY13" fmla="*/ 5715 h 15239"/>
                    <a:gd name="connsiteX14" fmla="*/ 15240 w 24764"/>
                    <a:gd name="connsiteY14" fmla="*/ 5715 h 15239"/>
                    <a:gd name="connsiteX15" fmla="*/ 16193 w 24764"/>
                    <a:gd name="connsiteY15" fmla="*/ 5715 h 15239"/>
                    <a:gd name="connsiteX16" fmla="*/ 18097 w 24764"/>
                    <a:gd name="connsiteY16" fmla="*/ 5715 h 15239"/>
                    <a:gd name="connsiteX17" fmla="*/ 21907 w 24764"/>
                    <a:gd name="connsiteY17" fmla="*/ 6667 h 15239"/>
                    <a:gd name="connsiteX18" fmla="*/ 24765 w 24764"/>
                    <a:gd name="connsiteY18" fmla="*/ 12382 h 15239"/>
                    <a:gd name="connsiteX19" fmla="*/ 24765 w 24764"/>
                    <a:gd name="connsiteY19" fmla="*/ 12382 h 15239"/>
                    <a:gd name="connsiteX20" fmla="*/ 24765 w 24764"/>
                    <a:gd name="connsiteY20" fmla="*/ 12382 h 15239"/>
                    <a:gd name="connsiteX21" fmla="*/ 21907 w 24764"/>
                    <a:gd name="connsiteY21" fmla="*/ 6667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4764" h="15239">
                      <a:moveTo>
                        <a:pt x="21907" y="6667"/>
                      </a:moveTo>
                      <a:cubicBezTo>
                        <a:pt x="20955" y="6667"/>
                        <a:pt x="20955" y="5715"/>
                        <a:pt x="20002" y="5715"/>
                      </a:cubicBezTo>
                      <a:cubicBezTo>
                        <a:pt x="14288" y="3810"/>
                        <a:pt x="11430" y="2857"/>
                        <a:pt x="6668" y="1905"/>
                      </a:cubicBezTo>
                      <a:cubicBezTo>
                        <a:pt x="4763" y="952"/>
                        <a:pt x="2857" y="952"/>
                        <a:pt x="952" y="0"/>
                      </a:cubicBezTo>
                      <a:lnTo>
                        <a:pt x="0" y="0"/>
                      </a:lnTo>
                      <a:cubicBezTo>
                        <a:pt x="1905" y="952"/>
                        <a:pt x="4763" y="1905"/>
                        <a:pt x="6668" y="2857"/>
                      </a:cubicBezTo>
                      <a:cubicBezTo>
                        <a:pt x="11430" y="4763"/>
                        <a:pt x="16193" y="6667"/>
                        <a:pt x="20955" y="8573"/>
                      </a:cubicBezTo>
                      <a:cubicBezTo>
                        <a:pt x="21907" y="11430"/>
                        <a:pt x="22860" y="13335"/>
                        <a:pt x="23813" y="15240"/>
                      </a:cubicBezTo>
                      <a:cubicBezTo>
                        <a:pt x="23813" y="15240"/>
                        <a:pt x="23813" y="14288"/>
                        <a:pt x="23813" y="14288"/>
                      </a:cubicBezTo>
                      <a:cubicBezTo>
                        <a:pt x="22860" y="12382"/>
                        <a:pt x="21907" y="9525"/>
                        <a:pt x="20955" y="7620"/>
                      </a:cubicBezTo>
                      <a:cubicBezTo>
                        <a:pt x="20002" y="7620"/>
                        <a:pt x="19050" y="6667"/>
                        <a:pt x="18097" y="6667"/>
                      </a:cubicBezTo>
                      <a:cubicBezTo>
                        <a:pt x="17145" y="6667"/>
                        <a:pt x="17145" y="6667"/>
                        <a:pt x="16193" y="5715"/>
                      </a:cubicBezTo>
                      <a:lnTo>
                        <a:pt x="15240" y="5715"/>
                      </a:lnTo>
                      <a:lnTo>
                        <a:pt x="14288" y="5715"/>
                      </a:lnTo>
                      <a:lnTo>
                        <a:pt x="15240" y="5715"/>
                      </a:lnTo>
                      <a:lnTo>
                        <a:pt x="16193" y="5715"/>
                      </a:lnTo>
                      <a:cubicBezTo>
                        <a:pt x="17145" y="5715"/>
                        <a:pt x="17145" y="5715"/>
                        <a:pt x="18097" y="5715"/>
                      </a:cubicBezTo>
                      <a:cubicBezTo>
                        <a:pt x="19050" y="5715"/>
                        <a:pt x="20955" y="5715"/>
                        <a:pt x="21907" y="6667"/>
                      </a:cubicBezTo>
                      <a:cubicBezTo>
                        <a:pt x="22860" y="8573"/>
                        <a:pt x="23813" y="10477"/>
                        <a:pt x="24765" y="12382"/>
                      </a:cubicBezTo>
                      <a:cubicBezTo>
                        <a:pt x="24765" y="12382"/>
                        <a:pt x="24765" y="12382"/>
                        <a:pt x="24765" y="12382"/>
                      </a:cubicBezTo>
                      <a:cubicBezTo>
                        <a:pt x="24765" y="12382"/>
                        <a:pt x="24765" y="12382"/>
                        <a:pt x="24765" y="12382"/>
                      </a:cubicBezTo>
                      <a:cubicBezTo>
                        <a:pt x="23813" y="9525"/>
                        <a:pt x="22860" y="8573"/>
                        <a:pt x="21907" y="6667"/>
                      </a:cubicBez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5" name="任意多边形: 形状 257"/>
                <p:cNvSpPr/>
                <p:nvPr/>
              </p:nvSpPr>
              <p:spPr>
                <a:xfrm>
                  <a:off x="4664392" y="3470910"/>
                  <a:ext cx="24764" cy="15239"/>
                </a:xfrm>
                <a:custGeom>
                  <a:avLst/>
                  <a:gdLst>
                    <a:gd name="connsiteX0" fmla="*/ 21907 w 24764"/>
                    <a:gd name="connsiteY0" fmla="*/ 6667 h 15239"/>
                    <a:gd name="connsiteX1" fmla="*/ 20002 w 24764"/>
                    <a:gd name="connsiteY1" fmla="*/ 5715 h 15239"/>
                    <a:gd name="connsiteX2" fmla="*/ 6668 w 24764"/>
                    <a:gd name="connsiteY2" fmla="*/ 1905 h 15239"/>
                    <a:gd name="connsiteX3" fmla="*/ 952 w 24764"/>
                    <a:gd name="connsiteY3" fmla="*/ 0 h 15239"/>
                    <a:gd name="connsiteX4" fmla="*/ 0 w 24764"/>
                    <a:gd name="connsiteY4" fmla="*/ 0 h 15239"/>
                    <a:gd name="connsiteX5" fmla="*/ 6668 w 24764"/>
                    <a:gd name="connsiteY5" fmla="*/ 2857 h 15239"/>
                    <a:gd name="connsiteX6" fmla="*/ 20955 w 24764"/>
                    <a:gd name="connsiteY6" fmla="*/ 8573 h 15239"/>
                    <a:gd name="connsiteX7" fmla="*/ 23813 w 24764"/>
                    <a:gd name="connsiteY7" fmla="*/ 15240 h 15239"/>
                    <a:gd name="connsiteX8" fmla="*/ 23813 w 24764"/>
                    <a:gd name="connsiteY8" fmla="*/ 14288 h 15239"/>
                    <a:gd name="connsiteX9" fmla="*/ 20955 w 24764"/>
                    <a:gd name="connsiteY9" fmla="*/ 7620 h 15239"/>
                    <a:gd name="connsiteX10" fmla="*/ 18097 w 24764"/>
                    <a:gd name="connsiteY10" fmla="*/ 6667 h 15239"/>
                    <a:gd name="connsiteX11" fmla="*/ 16193 w 24764"/>
                    <a:gd name="connsiteY11" fmla="*/ 5715 h 15239"/>
                    <a:gd name="connsiteX12" fmla="*/ 15240 w 24764"/>
                    <a:gd name="connsiteY12" fmla="*/ 5715 h 15239"/>
                    <a:gd name="connsiteX13" fmla="*/ 14288 w 24764"/>
                    <a:gd name="connsiteY13" fmla="*/ 5715 h 15239"/>
                    <a:gd name="connsiteX14" fmla="*/ 15240 w 24764"/>
                    <a:gd name="connsiteY14" fmla="*/ 5715 h 15239"/>
                    <a:gd name="connsiteX15" fmla="*/ 16193 w 24764"/>
                    <a:gd name="connsiteY15" fmla="*/ 5715 h 15239"/>
                    <a:gd name="connsiteX16" fmla="*/ 18097 w 24764"/>
                    <a:gd name="connsiteY16" fmla="*/ 5715 h 15239"/>
                    <a:gd name="connsiteX17" fmla="*/ 21907 w 24764"/>
                    <a:gd name="connsiteY17" fmla="*/ 6667 h 15239"/>
                    <a:gd name="connsiteX18" fmla="*/ 24765 w 24764"/>
                    <a:gd name="connsiteY18" fmla="*/ 12382 h 15239"/>
                    <a:gd name="connsiteX19" fmla="*/ 24765 w 24764"/>
                    <a:gd name="connsiteY19" fmla="*/ 12382 h 15239"/>
                    <a:gd name="connsiteX20" fmla="*/ 24765 w 24764"/>
                    <a:gd name="connsiteY20" fmla="*/ 12382 h 15239"/>
                    <a:gd name="connsiteX21" fmla="*/ 21907 w 24764"/>
                    <a:gd name="connsiteY21" fmla="*/ 6667 h 15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4764" h="15239">
                      <a:moveTo>
                        <a:pt x="21907" y="6667"/>
                      </a:moveTo>
                      <a:cubicBezTo>
                        <a:pt x="20955" y="6667"/>
                        <a:pt x="20955" y="5715"/>
                        <a:pt x="20002" y="5715"/>
                      </a:cubicBezTo>
                      <a:cubicBezTo>
                        <a:pt x="14288" y="3810"/>
                        <a:pt x="11430" y="2857"/>
                        <a:pt x="6668" y="1905"/>
                      </a:cubicBezTo>
                      <a:cubicBezTo>
                        <a:pt x="4763" y="952"/>
                        <a:pt x="2857" y="952"/>
                        <a:pt x="952" y="0"/>
                      </a:cubicBezTo>
                      <a:lnTo>
                        <a:pt x="0" y="0"/>
                      </a:lnTo>
                      <a:cubicBezTo>
                        <a:pt x="1905" y="952"/>
                        <a:pt x="4763" y="1905"/>
                        <a:pt x="6668" y="2857"/>
                      </a:cubicBezTo>
                      <a:cubicBezTo>
                        <a:pt x="11430" y="4763"/>
                        <a:pt x="16193" y="6667"/>
                        <a:pt x="20955" y="8573"/>
                      </a:cubicBezTo>
                      <a:cubicBezTo>
                        <a:pt x="21907" y="11430"/>
                        <a:pt x="22860" y="13335"/>
                        <a:pt x="23813" y="15240"/>
                      </a:cubicBezTo>
                      <a:cubicBezTo>
                        <a:pt x="23813" y="15240"/>
                        <a:pt x="23813" y="14288"/>
                        <a:pt x="23813" y="14288"/>
                      </a:cubicBezTo>
                      <a:cubicBezTo>
                        <a:pt x="22860" y="12382"/>
                        <a:pt x="21907" y="9525"/>
                        <a:pt x="20955" y="7620"/>
                      </a:cubicBezTo>
                      <a:cubicBezTo>
                        <a:pt x="20002" y="7620"/>
                        <a:pt x="19050" y="6667"/>
                        <a:pt x="18097" y="6667"/>
                      </a:cubicBezTo>
                      <a:cubicBezTo>
                        <a:pt x="17145" y="6667"/>
                        <a:pt x="17145" y="6667"/>
                        <a:pt x="16193" y="5715"/>
                      </a:cubicBezTo>
                      <a:lnTo>
                        <a:pt x="15240" y="5715"/>
                      </a:lnTo>
                      <a:lnTo>
                        <a:pt x="14288" y="5715"/>
                      </a:lnTo>
                      <a:lnTo>
                        <a:pt x="15240" y="5715"/>
                      </a:lnTo>
                      <a:lnTo>
                        <a:pt x="16193" y="5715"/>
                      </a:lnTo>
                      <a:cubicBezTo>
                        <a:pt x="17145" y="5715"/>
                        <a:pt x="17145" y="5715"/>
                        <a:pt x="18097" y="5715"/>
                      </a:cubicBezTo>
                      <a:cubicBezTo>
                        <a:pt x="19050" y="5715"/>
                        <a:pt x="20955" y="5715"/>
                        <a:pt x="21907" y="6667"/>
                      </a:cubicBezTo>
                      <a:cubicBezTo>
                        <a:pt x="22860" y="8573"/>
                        <a:pt x="23813" y="10477"/>
                        <a:pt x="24765" y="12382"/>
                      </a:cubicBezTo>
                      <a:cubicBezTo>
                        <a:pt x="24765" y="12382"/>
                        <a:pt x="24765" y="12382"/>
                        <a:pt x="24765" y="12382"/>
                      </a:cubicBezTo>
                      <a:cubicBezTo>
                        <a:pt x="24765" y="12382"/>
                        <a:pt x="24765" y="12382"/>
                        <a:pt x="24765" y="12382"/>
                      </a:cubicBezTo>
                      <a:cubicBezTo>
                        <a:pt x="23813" y="9525"/>
                        <a:pt x="22860" y="8573"/>
                        <a:pt x="21907" y="6667"/>
                      </a:cubicBezTo>
                      <a:close/>
                    </a:path>
                  </a:pathLst>
                </a:custGeom>
                <a:solidFill>
                  <a:srgbClr val="FFE6C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6" name="任意多边形: 形状 258"/>
                <p:cNvSpPr/>
                <p:nvPr/>
              </p:nvSpPr>
              <p:spPr>
                <a:xfrm>
                  <a:off x="4659630" y="3469004"/>
                  <a:ext cx="2857" cy="952"/>
                </a:xfrm>
                <a:custGeom>
                  <a:avLst/>
                  <a:gdLst>
                    <a:gd name="connsiteX0" fmla="*/ 2857 w 2857"/>
                    <a:gd name="connsiteY0" fmla="*/ 953 h 952"/>
                    <a:gd name="connsiteX1" fmla="*/ 952 w 2857"/>
                    <a:gd name="connsiteY1" fmla="*/ 0 h 952"/>
                    <a:gd name="connsiteX2" fmla="*/ 0 w 2857"/>
                    <a:gd name="connsiteY2" fmla="*/ 0 h 952"/>
                    <a:gd name="connsiteX3" fmla="*/ 2857 w 2857"/>
                    <a:gd name="connsiteY3" fmla="*/ 953 h 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" h="952">
                      <a:moveTo>
                        <a:pt x="2857" y="953"/>
                      </a:moveTo>
                      <a:cubicBezTo>
                        <a:pt x="1905" y="953"/>
                        <a:pt x="1905" y="0"/>
                        <a:pt x="95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905" y="953"/>
                        <a:pt x="2857" y="953"/>
                      </a:cubicBez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7" name="任意多边形: 形状 259"/>
                <p:cNvSpPr/>
                <p:nvPr/>
              </p:nvSpPr>
              <p:spPr>
                <a:xfrm>
                  <a:off x="4659630" y="3469004"/>
                  <a:ext cx="2857" cy="952"/>
                </a:xfrm>
                <a:custGeom>
                  <a:avLst/>
                  <a:gdLst>
                    <a:gd name="connsiteX0" fmla="*/ 2857 w 2857"/>
                    <a:gd name="connsiteY0" fmla="*/ 953 h 952"/>
                    <a:gd name="connsiteX1" fmla="*/ 952 w 2857"/>
                    <a:gd name="connsiteY1" fmla="*/ 0 h 952"/>
                    <a:gd name="connsiteX2" fmla="*/ 0 w 2857"/>
                    <a:gd name="connsiteY2" fmla="*/ 0 h 952"/>
                    <a:gd name="connsiteX3" fmla="*/ 2857 w 2857"/>
                    <a:gd name="connsiteY3" fmla="*/ 953 h 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57" h="952">
                      <a:moveTo>
                        <a:pt x="2857" y="953"/>
                      </a:moveTo>
                      <a:cubicBezTo>
                        <a:pt x="1905" y="953"/>
                        <a:pt x="1905" y="0"/>
                        <a:pt x="952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905" y="953"/>
                        <a:pt x="2857" y="953"/>
                      </a:cubicBezTo>
                      <a:close/>
                    </a:path>
                  </a:pathLst>
                </a:custGeom>
                <a:solidFill>
                  <a:srgbClr val="FFE6C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8" name="任意多边形: 形状 260"/>
                <p:cNvSpPr/>
                <p:nvPr/>
              </p:nvSpPr>
              <p:spPr>
                <a:xfrm>
                  <a:off x="4286250" y="3374707"/>
                  <a:ext cx="401002" cy="827722"/>
                </a:xfrm>
                <a:custGeom>
                  <a:avLst/>
                  <a:gdLst>
                    <a:gd name="connsiteX0" fmla="*/ 150495 w 401002"/>
                    <a:gd name="connsiteY0" fmla="*/ 824865 h 827722"/>
                    <a:gd name="connsiteX1" fmla="*/ 160973 w 401002"/>
                    <a:gd name="connsiteY1" fmla="*/ 789622 h 827722"/>
                    <a:gd name="connsiteX2" fmla="*/ 160020 w 401002"/>
                    <a:gd name="connsiteY2" fmla="*/ 792480 h 827722"/>
                    <a:gd name="connsiteX3" fmla="*/ 166688 w 401002"/>
                    <a:gd name="connsiteY3" fmla="*/ 771525 h 827722"/>
                    <a:gd name="connsiteX4" fmla="*/ 171450 w 401002"/>
                    <a:gd name="connsiteY4" fmla="*/ 765810 h 827722"/>
                    <a:gd name="connsiteX5" fmla="*/ 205740 w 401002"/>
                    <a:gd name="connsiteY5" fmla="*/ 661035 h 827722"/>
                    <a:gd name="connsiteX6" fmla="*/ 242888 w 401002"/>
                    <a:gd name="connsiteY6" fmla="*/ 566738 h 827722"/>
                    <a:gd name="connsiteX7" fmla="*/ 241935 w 401002"/>
                    <a:gd name="connsiteY7" fmla="*/ 566738 h 827722"/>
                    <a:gd name="connsiteX8" fmla="*/ 250508 w 401002"/>
                    <a:gd name="connsiteY8" fmla="*/ 528638 h 827722"/>
                    <a:gd name="connsiteX9" fmla="*/ 280035 w 401002"/>
                    <a:gd name="connsiteY9" fmla="*/ 456247 h 827722"/>
                    <a:gd name="connsiteX10" fmla="*/ 276225 w 401002"/>
                    <a:gd name="connsiteY10" fmla="*/ 462915 h 827722"/>
                    <a:gd name="connsiteX11" fmla="*/ 285750 w 401002"/>
                    <a:gd name="connsiteY11" fmla="*/ 440055 h 827722"/>
                    <a:gd name="connsiteX12" fmla="*/ 284798 w 401002"/>
                    <a:gd name="connsiteY12" fmla="*/ 439103 h 827722"/>
                    <a:gd name="connsiteX13" fmla="*/ 292418 w 401002"/>
                    <a:gd name="connsiteY13" fmla="*/ 421957 h 827722"/>
                    <a:gd name="connsiteX14" fmla="*/ 290513 w 401002"/>
                    <a:gd name="connsiteY14" fmla="*/ 423863 h 827722"/>
                    <a:gd name="connsiteX15" fmla="*/ 325755 w 401002"/>
                    <a:gd name="connsiteY15" fmla="*/ 328613 h 827722"/>
                    <a:gd name="connsiteX16" fmla="*/ 323850 w 401002"/>
                    <a:gd name="connsiteY16" fmla="*/ 328613 h 827722"/>
                    <a:gd name="connsiteX17" fmla="*/ 349568 w 401002"/>
                    <a:gd name="connsiteY17" fmla="*/ 267653 h 827722"/>
                    <a:gd name="connsiteX18" fmla="*/ 345758 w 401002"/>
                    <a:gd name="connsiteY18" fmla="*/ 275272 h 827722"/>
                    <a:gd name="connsiteX19" fmla="*/ 361950 w 401002"/>
                    <a:gd name="connsiteY19" fmla="*/ 226695 h 827722"/>
                    <a:gd name="connsiteX20" fmla="*/ 358140 w 401002"/>
                    <a:gd name="connsiteY20" fmla="*/ 241935 h 827722"/>
                    <a:gd name="connsiteX21" fmla="*/ 365760 w 401002"/>
                    <a:gd name="connsiteY21" fmla="*/ 225742 h 827722"/>
                    <a:gd name="connsiteX22" fmla="*/ 369570 w 401002"/>
                    <a:gd name="connsiteY22" fmla="*/ 204788 h 827722"/>
                    <a:gd name="connsiteX23" fmla="*/ 364808 w 401002"/>
                    <a:gd name="connsiteY23" fmla="*/ 211455 h 827722"/>
                    <a:gd name="connsiteX24" fmla="*/ 371475 w 401002"/>
                    <a:gd name="connsiteY24" fmla="*/ 184785 h 827722"/>
                    <a:gd name="connsiteX25" fmla="*/ 371475 w 401002"/>
                    <a:gd name="connsiteY25" fmla="*/ 184785 h 827722"/>
                    <a:gd name="connsiteX26" fmla="*/ 371475 w 401002"/>
                    <a:gd name="connsiteY26" fmla="*/ 182880 h 827722"/>
                    <a:gd name="connsiteX27" fmla="*/ 371475 w 401002"/>
                    <a:gd name="connsiteY27" fmla="*/ 184785 h 827722"/>
                    <a:gd name="connsiteX28" fmla="*/ 376238 w 401002"/>
                    <a:gd name="connsiteY28" fmla="*/ 172402 h 827722"/>
                    <a:gd name="connsiteX29" fmla="*/ 383858 w 401002"/>
                    <a:gd name="connsiteY29" fmla="*/ 165735 h 827722"/>
                    <a:gd name="connsiteX30" fmla="*/ 401003 w 401002"/>
                    <a:gd name="connsiteY30" fmla="*/ 114300 h 827722"/>
                    <a:gd name="connsiteX31" fmla="*/ 397193 w 401002"/>
                    <a:gd name="connsiteY31" fmla="*/ 107632 h 827722"/>
                    <a:gd name="connsiteX32" fmla="*/ 391478 w 401002"/>
                    <a:gd name="connsiteY32" fmla="*/ 105727 h 827722"/>
                    <a:gd name="connsiteX33" fmla="*/ 387668 w 401002"/>
                    <a:gd name="connsiteY33" fmla="*/ 101917 h 827722"/>
                    <a:gd name="connsiteX34" fmla="*/ 379095 w 401002"/>
                    <a:gd name="connsiteY34" fmla="*/ 99060 h 827722"/>
                    <a:gd name="connsiteX35" fmla="*/ 365760 w 401002"/>
                    <a:gd name="connsiteY35" fmla="*/ 94297 h 827722"/>
                    <a:gd name="connsiteX36" fmla="*/ 360998 w 401002"/>
                    <a:gd name="connsiteY36" fmla="*/ 96202 h 827722"/>
                    <a:gd name="connsiteX37" fmla="*/ 339090 w 401002"/>
                    <a:gd name="connsiteY37" fmla="*/ 89535 h 827722"/>
                    <a:gd name="connsiteX38" fmla="*/ 341948 w 401002"/>
                    <a:gd name="connsiteY38" fmla="*/ 89535 h 827722"/>
                    <a:gd name="connsiteX39" fmla="*/ 300038 w 401002"/>
                    <a:gd name="connsiteY39" fmla="*/ 75247 h 827722"/>
                    <a:gd name="connsiteX40" fmla="*/ 300990 w 401002"/>
                    <a:gd name="connsiteY40" fmla="*/ 76200 h 827722"/>
                    <a:gd name="connsiteX41" fmla="*/ 276225 w 401002"/>
                    <a:gd name="connsiteY41" fmla="*/ 70485 h 827722"/>
                    <a:gd name="connsiteX42" fmla="*/ 289560 w 401002"/>
                    <a:gd name="connsiteY42" fmla="*/ 74295 h 827722"/>
                    <a:gd name="connsiteX43" fmla="*/ 272415 w 401002"/>
                    <a:gd name="connsiteY43" fmla="*/ 74295 h 827722"/>
                    <a:gd name="connsiteX44" fmla="*/ 260985 w 401002"/>
                    <a:gd name="connsiteY44" fmla="*/ 67627 h 827722"/>
                    <a:gd name="connsiteX45" fmla="*/ 264795 w 401002"/>
                    <a:gd name="connsiteY45" fmla="*/ 71438 h 827722"/>
                    <a:gd name="connsiteX46" fmla="*/ 217170 w 401002"/>
                    <a:gd name="connsiteY46" fmla="*/ 54292 h 827722"/>
                    <a:gd name="connsiteX47" fmla="*/ 217170 w 401002"/>
                    <a:gd name="connsiteY47" fmla="*/ 55245 h 827722"/>
                    <a:gd name="connsiteX48" fmla="*/ 176213 w 401002"/>
                    <a:gd name="connsiteY48" fmla="*/ 42863 h 827722"/>
                    <a:gd name="connsiteX49" fmla="*/ 179070 w 401002"/>
                    <a:gd name="connsiteY49" fmla="*/ 43815 h 827722"/>
                    <a:gd name="connsiteX50" fmla="*/ 140970 w 401002"/>
                    <a:gd name="connsiteY50" fmla="*/ 36195 h 827722"/>
                    <a:gd name="connsiteX51" fmla="*/ 144780 w 401002"/>
                    <a:gd name="connsiteY51" fmla="*/ 39052 h 827722"/>
                    <a:gd name="connsiteX52" fmla="*/ 114300 w 401002"/>
                    <a:gd name="connsiteY52" fmla="*/ 28575 h 827722"/>
                    <a:gd name="connsiteX53" fmla="*/ 116205 w 401002"/>
                    <a:gd name="connsiteY53" fmla="*/ 29527 h 827722"/>
                    <a:gd name="connsiteX54" fmla="*/ 73343 w 401002"/>
                    <a:gd name="connsiteY54" fmla="*/ 17145 h 827722"/>
                    <a:gd name="connsiteX55" fmla="*/ 953 w 401002"/>
                    <a:gd name="connsiteY55" fmla="*/ 1905 h 827722"/>
                    <a:gd name="connsiteX56" fmla="*/ 0 w 401002"/>
                    <a:gd name="connsiteY56" fmla="*/ 0 h 827722"/>
                    <a:gd name="connsiteX57" fmla="*/ 0 w 401002"/>
                    <a:gd name="connsiteY57" fmla="*/ 40957 h 827722"/>
                    <a:gd name="connsiteX58" fmla="*/ 274320 w 401002"/>
                    <a:gd name="connsiteY58" fmla="*/ 140970 h 827722"/>
                    <a:gd name="connsiteX59" fmla="*/ 38100 w 401002"/>
                    <a:gd name="connsiteY59" fmla="*/ 827722 h 827722"/>
                    <a:gd name="connsiteX60" fmla="*/ 145733 w 401002"/>
                    <a:gd name="connsiteY60" fmla="*/ 827722 h 827722"/>
                    <a:gd name="connsiteX61" fmla="*/ 146685 w 401002"/>
                    <a:gd name="connsiteY61" fmla="*/ 825818 h 827722"/>
                    <a:gd name="connsiteX62" fmla="*/ 150495 w 401002"/>
                    <a:gd name="connsiteY62" fmla="*/ 824865 h 827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401002" h="827722">
                      <a:moveTo>
                        <a:pt x="150495" y="824865"/>
                      </a:moveTo>
                      <a:cubicBezTo>
                        <a:pt x="155258" y="812483"/>
                        <a:pt x="160973" y="796290"/>
                        <a:pt x="160973" y="789622"/>
                      </a:cubicBezTo>
                      <a:lnTo>
                        <a:pt x="160020" y="792480"/>
                      </a:lnTo>
                      <a:cubicBezTo>
                        <a:pt x="157163" y="792480"/>
                        <a:pt x="164783" y="780097"/>
                        <a:pt x="166688" y="771525"/>
                      </a:cubicBezTo>
                      <a:cubicBezTo>
                        <a:pt x="169545" y="765810"/>
                        <a:pt x="173355" y="760095"/>
                        <a:pt x="171450" y="765810"/>
                      </a:cubicBezTo>
                      <a:cubicBezTo>
                        <a:pt x="181928" y="731520"/>
                        <a:pt x="200978" y="682943"/>
                        <a:pt x="205740" y="661035"/>
                      </a:cubicBezTo>
                      <a:cubicBezTo>
                        <a:pt x="219075" y="627697"/>
                        <a:pt x="230505" y="603885"/>
                        <a:pt x="242888" y="566738"/>
                      </a:cubicBezTo>
                      <a:lnTo>
                        <a:pt x="241935" y="566738"/>
                      </a:lnTo>
                      <a:cubicBezTo>
                        <a:pt x="245745" y="554355"/>
                        <a:pt x="253365" y="529590"/>
                        <a:pt x="250508" y="528638"/>
                      </a:cubicBezTo>
                      <a:cubicBezTo>
                        <a:pt x="260033" y="502920"/>
                        <a:pt x="270510" y="487680"/>
                        <a:pt x="280035" y="456247"/>
                      </a:cubicBezTo>
                      <a:lnTo>
                        <a:pt x="276225" y="462915"/>
                      </a:lnTo>
                      <a:cubicBezTo>
                        <a:pt x="278130" y="455295"/>
                        <a:pt x="284798" y="442913"/>
                        <a:pt x="285750" y="440055"/>
                      </a:cubicBezTo>
                      <a:cubicBezTo>
                        <a:pt x="286703" y="437197"/>
                        <a:pt x="285750" y="439103"/>
                        <a:pt x="284798" y="439103"/>
                      </a:cubicBezTo>
                      <a:cubicBezTo>
                        <a:pt x="286703" y="431482"/>
                        <a:pt x="289560" y="427672"/>
                        <a:pt x="292418" y="421957"/>
                      </a:cubicBezTo>
                      <a:lnTo>
                        <a:pt x="290513" y="423863"/>
                      </a:lnTo>
                      <a:cubicBezTo>
                        <a:pt x="297180" y="398145"/>
                        <a:pt x="315278" y="360997"/>
                        <a:pt x="325755" y="328613"/>
                      </a:cubicBezTo>
                      <a:cubicBezTo>
                        <a:pt x="322898" y="334328"/>
                        <a:pt x="322898" y="330517"/>
                        <a:pt x="323850" y="328613"/>
                      </a:cubicBezTo>
                      <a:cubicBezTo>
                        <a:pt x="331470" y="316230"/>
                        <a:pt x="343853" y="280035"/>
                        <a:pt x="349568" y="267653"/>
                      </a:cubicBezTo>
                      <a:lnTo>
                        <a:pt x="345758" y="275272"/>
                      </a:lnTo>
                      <a:cubicBezTo>
                        <a:pt x="357188" y="249555"/>
                        <a:pt x="350520" y="251460"/>
                        <a:pt x="361950" y="226695"/>
                      </a:cubicBezTo>
                      <a:lnTo>
                        <a:pt x="358140" y="241935"/>
                      </a:lnTo>
                      <a:cubicBezTo>
                        <a:pt x="360998" y="231457"/>
                        <a:pt x="364808" y="222885"/>
                        <a:pt x="365760" y="225742"/>
                      </a:cubicBezTo>
                      <a:cubicBezTo>
                        <a:pt x="368618" y="213360"/>
                        <a:pt x="363855" y="223838"/>
                        <a:pt x="369570" y="204788"/>
                      </a:cubicBezTo>
                      <a:cubicBezTo>
                        <a:pt x="368618" y="203835"/>
                        <a:pt x="363855" y="218122"/>
                        <a:pt x="364808" y="211455"/>
                      </a:cubicBezTo>
                      <a:lnTo>
                        <a:pt x="371475" y="184785"/>
                      </a:lnTo>
                      <a:lnTo>
                        <a:pt x="371475" y="184785"/>
                      </a:lnTo>
                      <a:cubicBezTo>
                        <a:pt x="371475" y="183832"/>
                        <a:pt x="371475" y="183832"/>
                        <a:pt x="371475" y="182880"/>
                      </a:cubicBezTo>
                      <a:lnTo>
                        <a:pt x="371475" y="184785"/>
                      </a:lnTo>
                      <a:cubicBezTo>
                        <a:pt x="371475" y="183832"/>
                        <a:pt x="372428" y="180975"/>
                        <a:pt x="376238" y="172402"/>
                      </a:cubicBezTo>
                      <a:cubicBezTo>
                        <a:pt x="379095" y="176213"/>
                        <a:pt x="383858" y="151447"/>
                        <a:pt x="383858" y="165735"/>
                      </a:cubicBezTo>
                      <a:cubicBezTo>
                        <a:pt x="390525" y="147638"/>
                        <a:pt x="396240" y="130492"/>
                        <a:pt x="401003" y="114300"/>
                      </a:cubicBezTo>
                      <a:cubicBezTo>
                        <a:pt x="400050" y="112395"/>
                        <a:pt x="399098" y="110490"/>
                        <a:pt x="397193" y="107632"/>
                      </a:cubicBezTo>
                      <a:cubicBezTo>
                        <a:pt x="395288" y="106680"/>
                        <a:pt x="393383" y="106680"/>
                        <a:pt x="391478" y="105727"/>
                      </a:cubicBezTo>
                      <a:lnTo>
                        <a:pt x="387668" y="101917"/>
                      </a:lnTo>
                      <a:cubicBezTo>
                        <a:pt x="384810" y="100965"/>
                        <a:pt x="381953" y="100013"/>
                        <a:pt x="379095" y="99060"/>
                      </a:cubicBezTo>
                      <a:cubicBezTo>
                        <a:pt x="373380" y="97155"/>
                        <a:pt x="368618" y="95250"/>
                        <a:pt x="365760" y="94297"/>
                      </a:cubicBezTo>
                      <a:lnTo>
                        <a:pt x="360998" y="96202"/>
                      </a:lnTo>
                      <a:cubicBezTo>
                        <a:pt x="349568" y="90488"/>
                        <a:pt x="350520" y="96202"/>
                        <a:pt x="339090" y="89535"/>
                      </a:cubicBezTo>
                      <a:lnTo>
                        <a:pt x="341948" y="89535"/>
                      </a:lnTo>
                      <a:cubicBezTo>
                        <a:pt x="320040" y="83820"/>
                        <a:pt x="320040" y="80963"/>
                        <a:pt x="300038" y="75247"/>
                      </a:cubicBezTo>
                      <a:lnTo>
                        <a:pt x="300990" y="76200"/>
                      </a:lnTo>
                      <a:cubicBezTo>
                        <a:pt x="293370" y="75247"/>
                        <a:pt x="283845" y="69532"/>
                        <a:pt x="276225" y="70485"/>
                      </a:cubicBezTo>
                      <a:lnTo>
                        <a:pt x="289560" y="74295"/>
                      </a:lnTo>
                      <a:cubicBezTo>
                        <a:pt x="287655" y="76200"/>
                        <a:pt x="277178" y="74295"/>
                        <a:pt x="272415" y="74295"/>
                      </a:cubicBezTo>
                      <a:cubicBezTo>
                        <a:pt x="258128" y="69532"/>
                        <a:pt x="268605" y="69532"/>
                        <a:pt x="260985" y="67627"/>
                      </a:cubicBezTo>
                      <a:cubicBezTo>
                        <a:pt x="257175" y="68580"/>
                        <a:pt x="260033" y="68580"/>
                        <a:pt x="264795" y="71438"/>
                      </a:cubicBezTo>
                      <a:cubicBezTo>
                        <a:pt x="248603" y="66675"/>
                        <a:pt x="227648" y="60007"/>
                        <a:pt x="217170" y="54292"/>
                      </a:cubicBezTo>
                      <a:cubicBezTo>
                        <a:pt x="216218" y="54292"/>
                        <a:pt x="217170" y="55245"/>
                        <a:pt x="217170" y="55245"/>
                      </a:cubicBezTo>
                      <a:cubicBezTo>
                        <a:pt x="200025" y="51435"/>
                        <a:pt x="186690" y="43815"/>
                        <a:pt x="176213" y="42863"/>
                      </a:cubicBezTo>
                      <a:lnTo>
                        <a:pt x="179070" y="43815"/>
                      </a:lnTo>
                      <a:cubicBezTo>
                        <a:pt x="164783" y="42863"/>
                        <a:pt x="145733" y="32385"/>
                        <a:pt x="140970" y="36195"/>
                      </a:cubicBezTo>
                      <a:cubicBezTo>
                        <a:pt x="134303" y="35242"/>
                        <a:pt x="155258" y="40005"/>
                        <a:pt x="144780" y="39052"/>
                      </a:cubicBezTo>
                      <a:cubicBezTo>
                        <a:pt x="123825" y="35242"/>
                        <a:pt x="132398" y="31432"/>
                        <a:pt x="114300" y="28575"/>
                      </a:cubicBezTo>
                      <a:cubicBezTo>
                        <a:pt x="117158" y="28575"/>
                        <a:pt x="116205" y="29527"/>
                        <a:pt x="116205" y="29527"/>
                      </a:cubicBezTo>
                      <a:cubicBezTo>
                        <a:pt x="103823" y="25717"/>
                        <a:pt x="86678" y="20955"/>
                        <a:pt x="73343" y="17145"/>
                      </a:cubicBezTo>
                      <a:cubicBezTo>
                        <a:pt x="55245" y="16192"/>
                        <a:pt x="21908" y="2857"/>
                        <a:pt x="953" y="1905"/>
                      </a:cubicBezTo>
                      <a:cubicBezTo>
                        <a:pt x="4763" y="1905"/>
                        <a:pt x="2858" y="952"/>
                        <a:pt x="0" y="0"/>
                      </a:cubicBezTo>
                      <a:lnTo>
                        <a:pt x="0" y="40957"/>
                      </a:lnTo>
                      <a:lnTo>
                        <a:pt x="274320" y="140970"/>
                      </a:lnTo>
                      <a:lnTo>
                        <a:pt x="38100" y="827722"/>
                      </a:lnTo>
                      <a:lnTo>
                        <a:pt x="145733" y="827722"/>
                      </a:lnTo>
                      <a:cubicBezTo>
                        <a:pt x="145733" y="826770"/>
                        <a:pt x="145733" y="825818"/>
                        <a:pt x="146685" y="825818"/>
                      </a:cubicBezTo>
                      <a:lnTo>
                        <a:pt x="150495" y="824865"/>
                      </a:lnTo>
                      <a:close/>
                    </a:path>
                  </a:pathLst>
                </a:custGeom>
                <a:solidFill>
                  <a:srgbClr val="B0353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9" name="任意多边形: 形状 261"/>
                <p:cNvSpPr/>
                <p:nvPr/>
              </p:nvSpPr>
              <p:spPr>
                <a:xfrm>
                  <a:off x="4286250" y="3374707"/>
                  <a:ext cx="401002" cy="827722"/>
                </a:xfrm>
                <a:custGeom>
                  <a:avLst/>
                  <a:gdLst>
                    <a:gd name="connsiteX0" fmla="*/ 150495 w 401002"/>
                    <a:gd name="connsiteY0" fmla="*/ 824865 h 827722"/>
                    <a:gd name="connsiteX1" fmla="*/ 160973 w 401002"/>
                    <a:gd name="connsiteY1" fmla="*/ 789622 h 827722"/>
                    <a:gd name="connsiteX2" fmla="*/ 160020 w 401002"/>
                    <a:gd name="connsiteY2" fmla="*/ 792480 h 827722"/>
                    <a:gd name="connsiteX3" fmla="*/ 166688 w 401002"/>
                    <a:gd name="connsiteY3" fmla="*/ 771525 h 827722"/>
                    <a:gd name="connsiteX4" fmla="*/ 171450 w 401002"/>
                    <a:gd name="connsiteY4" fmla="*/ 765810 h 827722"/>
                    <a:gd name="connsiteX5" fmla="*/ 205740 w 401002"/>
                    <a:gd name="connsiteY5" fmla="*/ 661035 h 827722"/>
                    <a:gd name="connsiteX6" fmla="*/ 242888 w 401002"/>
                    <a:gd name="connsiteY6" fmla="*/ 566738 h 827722"/>
                    <a:gd name="connsiteX7" fmla="*/ 241935 w 401002"/>
                    <a:gd name="connsiteY7" fmla="*/ 566738 h 827722"/>
                    <a:gd name="connsiteX8" fmla="*/ 250508 w 401002"/>
                    <a:gd name="connsiteY8" fmla="*/ 528638 h 827722"/>
                    <a:gd name="connsiteX9" fmla="*/ 280035 w 401002"/>
                    <a:gd name="connsiteY9" fmla="*/ 456247 h 827722"/>
                    <a:gd name="connsiteX10" fmla="*/ 276225 w 401002"/>
                    <a:gd name="connsiteY10" fmla="*/ 462915 h 827722"/>
                    <a:gd name="connsiteX11" fmla="*/ 285750 w 401002"/>
                    <a:gd name="connsiteY11" fmla="*/ 440055 h 827722"/>
                    <a:gd name="connsiteX12" fmla="*/ 284798 w 401002"/>
                    <a:gd name="connsiteY12" fmla="*/ 439103 h 827722"/>
                    <a:gd name="connsiteX13" fmla="*/ 292418 w 401002"/>
                    <a:gd name="connsiteY13" fmla="*/ 421957 h 827722"/>
                    <a:gd name="connsiteX14" fmla="*/ 290513 w 401002"/>
                    <a:gd name="connsiteY14" fmla="*/ 423863 h 827722"/>
                    <a:gd name="connsiteX15" fmla="*/ 325755 w 401002"/>
                    <a:gd name="connsiteY15" fmla="*/ 328613 h 827722"/>
                    <a:gd name="connsiteX16" fmla="*/ 323850 w 401002"/>
                    <a:gd name="connsiteY16" fmla="*/ 328613 h 827722"/>
                    <a:gd name="connsiteX17" fmla="*/ 349568 w 401002"/>
                    <a:gd name="connsiteY17" fmla="*/ 267653 h 827722"/>
                    <a:gd name="connsiteX18" fmla="*/ 345758 w 401002"/>
                    <a:gd name="connsiteY18" fmla="*/ 275272 h 827722"/>
                    <a:gd name="connsiteX19" fmla="*/ 361950 w 401002"/>
                    <a:gd name="connsiteY19" fmla="*/ 226695 h 827722"/>
                    <a:gd name="connsiteX20" fmla="*/ 358140 w 401002"/>
                    <a:gd name="connsiteY20" fmla="*/ 241935 h 827722"/>
                    <a:gd name="connsiteX21" fmla="*/ 365760 w 401002"/>
                    <a:gd name="connsiteY21" fmla="*/ 225742 h 827722"/>
                    <a:gd name="connsiteX22" fmla="*/ 369570 w 401002"/>
                    <a:gd name="connsiteY22" fmla="*/ 204788 h 827722"/>
                    <a:gd name="connsiteX23" fmla="*/ 364808 w 401002"/>
                    <a:gd name="connsiteY23" fmla="*/ 211455 h 827722"/>
                    <a:gd name="connsiteX24" fmla="*/ 371475 w 401002"/>
                    <a:gd name="connsiteY24" fmla="*/ 184785 h 827722"/>
                    <a:gd name="connsiteX25" fmla="*/ 371475 w 401002"/>
                    <a:gd name="connsiteY25" fmla="*/ 184785 h 827722"/>
                    <a:gd name="connsiteX26" fmla="*/ 371475 w 401002"/>
                    <a:gd name="connsiteY26" fmla="*/ 182880 h 827722"/>
                    <a:gd name="connsiteX27" fmla="*/ 371475 w 401002"/>
                    <a:gd name="connsiteY27" fmla="*/ 184785 h 827722"/>
                    <a:gd name="connsiteX28" fmla="*/ 376238 w 401002"/>
                    <a:gd name="connsiteY28" fmla="*/ 172402 h 827722"/>
                    <a:gd name="connsiteX29" fmla="*/ 383858 w 401002"/>
                    <a:gd name="connsiteY29" fmla="*/ 165735 h 827722"/>
                    <a:gd name="connsiteX30" fmla="*/ 401003 w 401002"/>
                    <a:gd name="connsiteY30" fmla="*/ 114300 h 827722"/>
                    <a:gd name="connsiteX31" fmla="*/ 397193 w 401002"/>
                    <a:gd name="connsiteY31" fmla="*/ 107632 h 827722"/>
                    <a:gd name="connsiteX32" fmla="*/ 391478 w 401002"/>
                    <a:gd name="connsiteY32" fmla="*/ 105727 h 827722"/>
                    <a:gd name="connsiteX33" fmla="*/ 387668 w 401002"/>
                    <a:gd name="connsiteY33" fmla="*/ 101917 h 827722"/>
                    <a:gd name="connsiteX34" fmla="*/ 379095 w 401002"/>
                    <a:gd name="connsiteY34" fmla="*/ 99060 h 827722"/>
                    <a:gd name="connsiteX35" fmla="*/ 365760 w 401002"/>
                    <a:gd name="connsiteY35" fmla="*/ 94297 h 827722"/>
                    <a:gd name="connsiteX36" fmla="*/ 360998 w 401002"/>
                    <a:gd name="connsiteY36" fmla="*/ 96202 h 827722"/>
                    <a:gd name="connsiteX37" fmla="*/ 339090 w 401002"/>
                    <a:gd name="connsiteY37" fmla="*/ 89535 h 827722"/>
                    <a:gd name="connsiteX38" fmla="*/ 341948 w 401002"/>
                    <a:gd name="connsiteY38" fmla="*/ 89535 h 827722"/>
                    <a:gd name="connsiteX39" fmla="*/ 300038 w 401002"/>
                    <a:gd name="connsiteY39" fmla="*/ 75247 h 827722"/>
                    <a:gd name="connsiteX40" fmla="*/ 300990 w 401002"/>
                    <a:gd name="connsiteY40" fmla="*/ 76200 h 827722"/>
                    <a:gd name="connsiteX41" fmla="*/ 276225 w 401002"/>
                    <a:gd name="connsiteY41" fmla="*/ 70485 h 827722"/>
                    <a:gd name="connsiteX42" fmla="*/ 289560 w 401002"/>
                    <a:gd name="connsiteY42" fmla="*/ 74295 h 827722"/>
                    <a:gd name="connsiteX43" fmla="*/ 272415 w 401002"/>
                    <a:gd name="connsiteY43" fmla="*/ 74295 h 827722"/>
                    <a:gd name="connsiteX44" fmla="*/ 260985 w 401002"/>
                    <a:gd name="connsiteY44" fmla="*/ 67627 h 827722"/>
                    <a:gd name="connsiteX45" fmla="*/ 264795 w 401002"/>
                    <a:gd name="connsiteY45" fmla="*/ 71438 h 827722"/>
                    <a:gd name="connsiteX46" fmla="*/ 217170 w 401002"/>
                    <a:gd name="connsiteY46" fmla="*/ 54292 h 827722"/>
                    <a:gd name="connsiteX47" fmla="*/ 217170 w 401002"/>
                    <a:gd name="connsiteY47" fmla="*/ 55245 h 827722"/>
                    <a:gd name="connsiteX48" fmla="*/ 176213 w 401002"/>
                    <a:gd name="connsiteY48" fmla="*/ 42863 h 827722"/>
                    <a:gd name="connsiteX49" fmla="*/ 179070 w 401002"/>
                    <a:gd name="connsiteY49" fmla="*/ 43815 h 827722"/>
                    <a:gd name="connsiteX50" fmla="*/ 140970 w 401002"/>
                    <a:gd name="connsiteY50" fmla="*/ 36195 h 827722"/>
                    <a:gd name="connsiteX51" fmla="*/ 144780 w 401002"/>
                    <a:gd name="connsiteY51" fmla="*/ 39052 h 827722"/>
                    <a:gd name="connsiteX52" fmla="*/ 114300 w 401002"/>
                    <a:gd name="connsiteY52" fmla="*/ 28575 h 827722"/>
                    <a:gd name="connsiteX53" fmla="*/ 116205 w 401002"/>
                    <a:gd name="connsiteY53" fmla="*/ 29527 h 827722"/>
                    <a:gd name="connsiteX54" fmla="*/ 73343 w 401002"/>
                    <a:gd name="connsiteY54" fmla="*/ 17145 h 827722"/>
                    <a:gd name="connsiteX55" fmla="*/ 953 w 401002"/>
                    <a:gd name="connsiteY55" fmla="*/ 1905 h 827722"/>
                    <a:gd name="connsiteX56" fmla="*/ 0 w 401002"/>
                    <a:gd name="connsiteY56" fmla="*/ 0 h 827722"/>
                    <a:gd name="connsiteX57" fmla="*/ 0 w 401002"/>
                    <a:gd name="connsiteY57" fmla="*/ 40957 h 827722"/>
                    <a:gd name="connsiteX58" fmla="*/ 274320 w 401002"/>
                    <a:gd name="connsiteY58" fmla="*/ 140970 h 827722"/>
                    <a:gd name="connsiteX59" fmla="*/ 38100 w 401002"/>
                    <a:gd name="connsiteY59" fmla="*/ 827722 h 827722"/>
                    <a:gd name="connsiteX60" fmla="*/ 145733 w 401002"/>
                    <a:gd name="connsiteY60" fmla="*/ 827722 h 827722"/>
                    <a:gd name="connsiteX61" fmla="*/ 146685 w 401002"/>
                    <a:gd name="connsiteY61" fmla="*/ 825818 h 827722"/>
                    <a:gd name="connsiteX62" fmla="*/ 150495 w 401002"/>
                    <a:gd name="connsiteY62" fmla="*/ 824865 h 827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401002" h="827722">
                      <a:moveTo>
                        <a:pt x="150495" y="824865"/>
                      </a:moveTo>
                      <a:cubicBezTo>
                        <a:pt x="155258" y="812483"/>
                        <a:pt x="160973" y="796290"/>
                        <a:pt x="160973" y="789622"/>
                      </a:cubicBezTo>
                      <a:lnTo>
                        <a:pt x="160020" y="792480"/>
                      </a:lnTo>
                      <a:cubicBezTo>
                        <a:pt x="157163" y="792480"/>
                        <a:pt x="164783" y="780097"/>
                        <a:pt x="166688" y="771525"/>
                      </a:cubicBezTo>
                      <a:cubicBezTo>
                        <a:pt x="169545" y="765810"/>
                        <a:pt x="173355" y="760095"/>
                        <a:pt x="171450" y="765810"/>
                      </a:cubicBezTo>
                      <a:cubicBezTo>
                        <a:pt x="181928" y="731520"/>
                        <a:pt x="200978" y="682943"/>
                        <a:pt x="205740" y="661035"/>
                      </a:cubicBezTo>
                      <a:cubicBezTo>
                        <a:pt x="219075" y="627697"/>
                        <a:pt x="230505" y="603885"/>
                        <a:pt x="242888" y="566738"/>
                      </a:cubicBezTo>
                      <a:lnTo>
                        <a:pt x="241935" y="566738"/>
                      </a:lnTo>
                      <a:cubicBezTo>
                        <a:pt x="245745" y="554355"/>
                        <a:pt x="253365" y="529590"/>
                        <a:pt x="250508" y="528638"/>
                      </a:cubicBezTo>
                      <a:cubicBezTo>
                        <a:pt x="260033" y="502920"/>
                        <a:pt x="270510" y="487680"/>
                        <a:pt x="280035" y="456247"/>
                      </a:cubicBezTo>
                      <a:lnTo>
                        <a:pt x="276225" y="462915"/>
                      </a:lnTo>
                      <a:cubicBezTo>
                        <a:pt x="278130" y="455295"/>
                        <a:pt x="284798" y="442913"/>
                        <a:pt x="285750" y="440055"/>
                      </a:cubicBezTo>
                      <a:cubicBezTo>
                        <a:pt x="286703" y="437197"/>
                        <a:pt x="285750" y="439103"/>
                        <a:pt x="284798" y="439103"/>
                      </a:cubicBezTo>
                      <a:cubicBezTo>
                        <a:pt x="286703" y="431482"/>
                        <a:pt x="289560" y="427672"/>
                        <a:pt x="292418" y="421957"/>
                      </a:cubicBezTo>
                      <a:lnTo>
                        <a:pt x="290513" y="423863"/>
                      </a:lnTo>
                      <a:cubicBezTo>
                        <a:pt x="297180" y="398145"/>
                        <a:pt x="315278" y="360997"/>
                        <a:pt x="325755" y="328613"/>
                      </a:cubicBezTo>
                      <a:cubicBezTo>
                        <a:pt x="322898" y="334328"/>
                        <a:pt x="322898" y="330517"/>
                        <a:pt x="323850" y="328613"/>
                      </a:cubicBezTo>
                      <a:cubicBezTo>
                        <a:pt x="331470" y="316230"/>
                        <a:pt x="343853" y="280035"/>
                        <a:pt x="349568" y="267653"/>
                      </a:cubicBezTo>
                      <a:lnTo>
                        <a:pt x="345758" y="275272"/>
                      </a:lnTo>
                      <a:cubicBezTo>
                        <a:pt x="357188" y="249555"/>
                        <a:pt x="350520" y="251460"/>
                        <a:pt x="361950" y="226695"/>
                      </a:cubicBezTo>
                      <a:lnTo>
                        <a:pt x="358140" y="241935"/>
                      </a:lnTo>
                      <a:cubicBezTo>
                        <a:pt x="360998" y="231457"/>
                        <a:pt x="364808" y="222885"/>
                        <a:pt x="365760" y="225742"/>
                      </a:cubicBezTo>
                      <a:cubicBezTo>
                        <a:pt x="368618" y="213360"/>
                        <a:pt x="363855" y="223838"/>
                        <a:pt x="369570" y="204788"/>
                      </a:cubicBezTo>
                      <a:cubicBezTo>
                        <a:pt x="368618" y="203835"/>
                        <a:pt x="363855" y="218122"/>
                        <a:pt x="364808" y="211455"/>
                      </a:cubicBezTo>
                      <a:lnTo>
                        <a:pt x="371475" y="184785"/>
                      </a:lnTo>
                      <a:lnTo>
                        <a:pt x="371475" y="184785"/>
                      </a:lnTo>
                      <a:cubicBezTo>
                        <a:pt x="371475" y="183832"/>
                        <a:pt x="371475" y="183832"/>
                        <a:pt x="371475" y="182880"/>
                      </a:cubicBezTo>
                      <a:lnTo>
                        <a:pt x="371475" y="184785"/>
                      </a:lnTo>
                      <a:cubicBezTo>
                        <a:pt x="371475" y="183832"/>
                        <a:pt x="372428" y="180975"/>
                        <a:pt x="376238" y="172402"/>
                      </a:cubicBezTo>
                      <a:cubicBezTo>
                        <a:pt x="379095" y="176213"/>
                        <a:pt x="383858" y="151447"/>
                        <a:pt x="383858" y="165735"/>
                      </a:cubicBezTo>
                      <a:cubicBezTo>
                        <a:pt x="390525" y="147638"/>
                        <a:pt x="396240" y="130492"/>
                        <a:pt x="401003" y="114300"/>
                      </a:cubicBezTo>
                      <a:cubicBezTo>
                        <a:pt x="400050" y="112395"/>
                        <a:pt x="399098" y="110490"/>
                        <a:pt x="397193" y="107632"/>
                      </a:cubicBezTo>
                      <a:cubicBezTo>
                        <a:pt x="395288" y="106680"/>
                        <a:pt x="393383" y="106680"/>
                        <a:pt x="391478" y="105727"/>
                      </a:cubicBezTo>
                      <a:lnTo>
                        <a:pt x="387668" y="101917"/>
                      </a:lnTo>
                      <a:cubicBezTo>
                        <a:pt x="384810" y="100965"/>
                        <a:pt x="381953" y="100013"/>
                        <a:pt x="379095" y="99060"/>
                      </a:cubicBezTo>
                      <a:cubicBezTo>
                        <a:pt x="373380" y="97155"/>
                        <a:pt x="368618" y="95250"/>
                        <a:pt x="365760" y="94297"/>
                      </a:cubicBezTo>
                      <a:lnTo>
                        <a:pt x="360998" y="96202"/>
                      </a:lnTo>
                      <a:cubicBezTo>
                        <a:pt x="349568" y="90488"/>
                        <a:pt x="350520" y="96202"/>
                        <a:pt x="339090" y="89535"/>
                      </a:cubicBezTo>
                      <a:lnTo>
                        <a:pt x="341948" y="89535"/>
                      </a:lnTo>
                      <a:cubicBezTo>
                        <a:pt x="320040" y="83820"/>
                        <a:pt x="320040" y="80963"/>
                        <a:pt x="300038" y="75247"/>
                      </a:cubicBezTo>
                      <a:lnTo>
                        <a:pt x="300990" y="76200"/>
                      </a:lnTo>
                      <a:cubicBezTo>
                        <a:pt x="293370" y="75247"/>
                        <a:pt x="283845" y="69532"/>
                        <a:pt x="276225" y="70485"/>
                      </a:cubicBezTo>
                      <a:lnTo>
                        <a:pt x="289560" y="74295"/>
                      </a:lnTo>
                      <a:cubicBezTo>
                        <a:pt x="287655" y="76200"/>
                        <a:pt x="277178" y="74295"/>
                        <a:pt x="272415" y="74295"/>
                      </a:cubicBezTo>
                      <a:cubicBezTo>
                        <a:pt x="258128" y="69532"/>
                        <a:pt x="268605" y="69532"/>
                        <a:pt x="260985" y="67627"/>
                      </a:cubicBezTo>
                      <a:cubicBezTo>
                        <a:pt x="257175" y="68580"/>
                        <a:pt x="260033" y="68580"/>
                        <a:pt x="264795" y="71438"/>
                      </a:cubicBezTo>
                      <a:cubicBezTo>
                        <a:pt x="248603" y="66675"/>
                        <a:pt x="227648" y="60007"/>
                        <a:pt x="217170" y="54292"/>
                      </a:cubicBezTo>
                      <a:cubicBezTo>
                        <a:pt x="216218" y="54292"/>
                        <a:pt x="217170" y="55245"/>
                        <a:pt x="217170" y="55245"/>
                      </a:cubicBezTo>
                      <a:cubicBezTo>
                        <a:pt x="200025" y="51435"/>
                        <a:pt x="186690" y="43815"/>
                        <a:pt x="176213" y="42863"/>
                      </a:cubicBezTo>
                      <a:lnTo>
                        <a:pt x="179070" y="43815"/>
                      </a:lnTo>
                      <a:cubicBezTo>
                        <a:pt x="164783" y="42863"/>
                        <a:pt x="145733" y="32385"/>
                        <a:pt x="140970" y="36195"/>
                      </a:cubicBezTo>
                      <a:cubicBezTo>
                        <a:pt x="134303" y="35242"/>
                        <a:pt x="155258" y="40005"/>
                        <a:pt x="144780" y="39052"/>
                      </a:cubicBezTo>
                      <a:cubicBezTo>
                        <a:pt x="123825" y="35242"/>
                        <a:pt x="132398" y="31432"/>
                        <a:pt x="114300" y="28575"/>
                      </a:cubicBezTo>
                      <a:cubicBezTo>
                        <a:pt x="117158" y="28575"/>
                        <a:pt x="116205" y="29527"/>
                        <a:pt x="116205" y="29527"/>
                      </a:cubicBezTo>
                      <a:cubicBezTo>
                        <a:pt x="103823" y="25717"/>
                        <a:pt x="86678" y="20955"/>
                        <a:pt x="73343" y="17145"/>
                      </a:cubicBezTo>
                      <a:cubicBezTo>
                        <a:pt x="55245" y="16192"/>
                        <a:pt x="21908" y="2857"/>
                        <a:pt x="953" y="1905"/>
                      </a:cubicBezTo>
                      <a:cubicBezTo>
                        <a:pt x="4763" y="1905"/>
                        <a:pt x="2858" y="952"/>
                        <a:pt x="0" y="0"/>
                      </a:cubicBezTo>
                      <a:lnTo>
                        <a:pt x="0" y="40957"/>
                      </a:lnTo>
                      <a:lnTo>
                        <a:pt x="274320" y="140970"/>
                      </a:lnTo>
                      <a:lnTo>
                        <a:pt x="38100" y="827722"/>
                      </a:lnTo>
                      <a:lnTo>
                        <a:pt x="145733" y="827722"/>
                      </a:lnTo>
                      <a:cubicBezTo>
                        <a:pt x="145733" y="826770"/>
                        <a:pt x="145733" y="825818"/>
                        <a:pt x="146685" y="825818"/>
                      </a:cubicBezTo>
                      <a:lnTo>
                        <a:pt x="150495" y="824865"/>
                      </a:lnTo>
                      <a:close/>
                    </a:path>
                  </a:pathLst>
                </a:custGeom>
                <a:solidFill>
                  <a:srgbClr val="FFE6C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0" name="任意多边形: 形状 262"/>
                <p:cNvSpPr/>
                <p:nvPr/>
              </p:nvSpPr>
              <p:spPr>
                <a:xfrm>
                  <a:off x="4289107" y="3268027"/>
                  <a:ext cx="484822" cy="936307"/>
                </a:xfrm>
                <a:custGeom>
                  <a:avLst/>
                  <a:gdLst>
                    <a:gd name="connsiteX0" fmla="*/ 467678 w 484822"/>
                    <a:gd name="connsiteY0" fmla="*/ 231458 h 936307"/>
                    <a:gd name="connsiteX1" fmla="*/ 456248 w 484822"/>
                    <a:gd name="connsiteY1" fmla="*/ 227648 h 936307"/>
                    <a:gd name="connsiteX2" fmla="*/ 445770 w 484822"/>
                    <a:gd name="connsiteY2" fmla="*/ 227648 h 936307"/>
                    <a:gd name="connsiteX3" fmla="*/ 407670 w 484822"/>
                    <a:gd name="connsiteY3" fmla="*/ 211455 h 936307"/>
                    <a:gd name="connsiteX4" fmla="*/ 418148 w 484822"/>
                    <a:gd name="connsiteY4" fmla="*/ 215265 h 936307"/>
                    <a:gd name="connsiteX5" fmla="*/ 401955 w 484822"/>
                    <a:gd name="connsiteY5" fmla="*/ 208598 h 936307"/>
                    <a:gd name="connsiteX6" fmla="*/ 415290 w 484822"/>
                    <a:gd name="connsiteY6" fmla="*/ 172402 h 936307"/>
                    <a:gd name="connsiteX7" fmla="*/ 417195 w 484822"/>
                    <a:gd name="connsiteY7" fmla="*/ 162877 h 936307"/>
                    <a:gd name="connsiteX8" fmla="*/ 418148 w 484822"/>
                    <a:gd name="connsiteY8" fmla="*/ 160973 h 936307"/>
                    <a:gd name="connsiteX9" fmla="*/ 419100 w 484822"/>
                    <a:gd name="connsiteY9" fmla="*/ 158115 h 936307"/>
                    <a:gd name="connsiteX10" fmla="*/ 421005 w 484822"/>
                    <a:gd name="connsiteY10" fmla="*/ 153352 h 936307"/>
                    <a:gd name="connsiteX11" fmla="*/ 424815 w 484822"/>
                    <a:gd name="connsiteY11" fmla="*/ 142875 h 936307"/>
                    <a:gd name="connsiteX12" fmla="*/ 407670 w 484822"/>
                    <a:gd name="connsiteY12" fmla="*/ 137160 h 936307"/>
                    <a:gd name="connsiteX13" fmla="*/ 397193 w 484822"/>
                    <a:gd name="connsiteY13" fmla="*/ 134302 h 936307"/>
                    <a:gd name="connsiteX14" fmla="*/ 386715 w 484822"/>
                    <a:gd name="connsiteY14" fmla="*/ 134302 h 936307"/>
                    <a:gd name="connsiteX15" fmla="*/ 349568 w 484822"/>
                    <a:gd name="connsiteY15" fmla="*/ 118110 h 936307"/>
                    <a:gd name="connsiteX16" fmla="*/ 360045 w 484822"/>
                    <a:gd name="connsiteY16" fmla="*/ 121920 h 936307"/>
                    <a:gd name="connsiteX17" fmla="*/ 329565 w 484822"/>
                    <a:gd name="connsiteY17" fmla="*/ 109538 h 936307"/>
                    <a:gd name="connsiteX18" fmla="*/ 362903 w 484822"/>
                    <a:gd name="connsiteY18" fmla="*/ 125730 h 936307"/>
                    <a:gd name="connsiteX19" fmla="*/ 321945 w 484822"/>
                    <a:gd name="connsiteY19" fmla="*/ 107633 h 936307"/>
                    <a:gd name="connsiteX20" fmla="*/ 317183 w 484822"/>
                    <a:gd name="connsiteY20" fmla="*/ 109538 h 936307"/>
                    <a:gd name="connsiteX21" fmla="*/ 295275 w 484822"/>
                    <a:gd name="connsiteY21" fmla="*/ 101918 h 936307"/>
                    <a:gd name="connsiteX22" fmla="*/ 298133 w 484822"/>
                    <a:gd name="connsiteY22" fmla="*/ 101918 h 936307"/>
                    <a:gd name="connsiteX23" fmla="*/ 256223 w 484822"/>
                    <a:gd name="connsiteY23" fmla="*/ 83820 h 936307"/>
                    <a:gd name="connsiteX24" fmla="*/ 257175 w 484822"/>
                    <a:gd name="connsiteY24" fmla="*/ 85725 h 936307"/>
                    <a:gd name="connsiteX25" fmla="*/ 232410 w 484822"/>
                    <a:gd name="connsiteY25" fmla="*/ 78105 h 936307"/>
                    <a:gd name="connsiteX26" fmla="*/ 245745 w 484822"/>
                    <a:gd name="connsiteY26" fmla="*/ 82868 h 936307"/>
                    <a:gd name="connsiteX27" fmla="*/ 227648 w 484822"/>
                    <a:gd name="connsiteY27" fmla="*/ 80963 h 936307"/>
                    <a:gd name="connsiteX28" fmla="*/ 217170 w 484822"/>
                    <a:gd name="connsiteY28" fmla="*/ 73343 h 936307"/>
                    <a:gd name="connsiteX29" fmla="*/ 220028 w 484822"/>
                    <a:gd name="connsiteY29" fmla="*/ 78105 h 936307"/>
                    <a:gd name="connsiteX30" fmla="*/ 172403 w 484822"/>
                    <a:gd name="connsiteY30" fmla="*/ 57150 h 936307"/>
                    <a:gd name="connsiteX31" fmla="*/ 172403 w 484822"/>
                    <a:gd name="connsiteY31" fmla="*/ 58102 h 936307"/>
                    <a:gd name="connsiteX32" fmla="*/ 131445 w 484822"/>
                    <a:gd name="connsiteY32" fmla="*/ 42863 h 936307"/>
                    <a:gd name="connsiteX33" fmla="*/ 134303 w 484822"/>
                    <a:gd name="connsiteY33" fmla="*/ 43815 h 936307"/>
                    <a:gd name="connsiteX34" fmla="*/ 96203 w 484822"/>
                    <a:gd name="connsiteY34" fmla="*/ 33338 h 936307"/>
                    <a:gd name="connsiteX35" fmla="*/ 100013 w 484822"/>
                    <a:gd name="connsiteY35" fmla="*/ 37148 h 936307"/>
                    <a:gd name="connsiteX36" fmla="*/ 70485 w 484822"/>
                    <a:gd name="connsiteY36" fmla="*/ 23813 h 936307"/>
                    <a:gd name="connsiteX37" fmla="*/ 72390 w 484822"/>
                    <a:gd name="connsiteY37" fmla="*/ 24765 h 936307"/>
                    <a:gd name="connsiteX38" fmla="*/ 29528 w 484822"/>
                    <a:gd name="connsiteY38" fmla="*/ 8573 h 936307"/>
                    <a:gd name="connsiteX39" fmla="*/ 0 w 484822"/>
                    <a:gd name="connsiteY39" fmla="*/ 0 h 936307"/>
                    <a:gd name="connsiteX40" fmla="*/ 0 w 484822"/>
                    <a:gd name="connsiteY40" fmla="*/ 72390 h 936307"/>
                    <a:gd name="connsiteX41" fmla="*/ 0 w 484822"/>
                    <a:gd name="connsiteY41" fmla="*/ 105727 h 936307"/>
                    <a:gd name="connsiteX42" fmla="*/ 0 w 484822"/>
                    <a:gd name="connsiteY42" fmla="*/ 146685 h 936307"/>
                    <a:gd name="connsiteX43" fmla="*/ 274320 w 484822"/>
                    <a:gd name="connsiteY43" fmla="*/ 246698 h 936307"/>
                    <a:gd name="connsiteX44" fmla="*/ 35243 w 484822"/>
                    <a:gd name="connsiteY44" fmla="*/ 934403 h 936307"/>
                    <a:gd name="connsiteX45" fmla="*/ 142875 w 484822"/>
                    <a:gd name="connsiteY45" fmla="*/ 934403 h 936307"/>
                    <a:gd name="connsiteX46" fmla="*/ 143828 w 484822"/>
                    <a:gd name="connsiteY46" fmla="*/ 932498 h 936307"/>
                    <a:gd name="connsiteX47" fmla="*/ 147638 w 484822"/>
                    <a:gd name="connsiteY47" fmla="*/ 931545 h 936307"/>
                    <a:gd name="connsiteX48" fmla="*/ 158115 w 484822"/>
                    <a:gd name="connsiteY48" fmla="*/ 896303 h 936307"/>
                    <a:gd name="connsiteX49" fmla="*/ 157163 w 484822"/>
                    <a:gd name="connsiteY49" fmla="*/ 899160 h 936307"/>
                    <a:gd name="connsiteX50" fmla="*/ 163830 w 484822"/>
                    <a:gd name="connsiteY50" fmla="*/ 878205 h 936307"/>
                    <a:gd name="connsiteX51" fmla="*/ 168593 w 484822"/>
                    <a:gd name="connsiteY51" fmla="*/ 872490 h 936307"/>
                    <a:gd name="connsiteX52" fmla="*/ 202883 w 484822"/>
                    <a:gd name="connsiteY52" fmla="*/ 767715 h 936307"/>
                    <a:gd name="connsiteX53" fmla="*/ 240030 w 484822"/>
                    <a:gd name="connsiteY53" fmla="*/ 673418 h 936307"/>
                    <a:gd name="connsiteX54" fmla="*/ 239078 w 484822"/>
                    <a:gd name="connsiteY54" fmla="*/ 673418 h 936307"/>
                    <a:gd name="connsiteX55" fmla="*/ 247650 w 484822"/>
                    <a:gd name="connsiteY55" fmla="*/ 635318 h 936307"/>
                    <a:gd name="connsiteX56" fmla="*/ 277178 w 484822"/>
                    <a:gd name="connsiteY56" fmla="*/ 562928 h 936307"/>
                    <a:gd name="connsiteX57" fmla="*/ 273368 w 484822"/>
                    <a:gd name="connsiteY57" fmla="*/ 569595 h 936307"/>
                    <a:gd name="connsiteX58" fmla="*/ 282893 w 484822"/>
                    <a:gd name="connsiteY58" fmla="*/ 546735 h 936307"/>
                    <a:gd name="connsiteX59" fmla="*/ 281940 w 484822"/>
                    <a:gd name="connsiteY59" fmla="*/ 545783 h 936307"/>
                    <a:gd name="connsiteX60" fmla="*/ 289560 w 484822"/>
                    <a:gd name="connsiteY60" fmla="*/ 528638 h 936307"/>
                    <a:gd name="connsiteX61" fmla="*/ 287655 w 484822"/>
                    <a:gd name="connsiteY61" fmla="*/ 530543 h 936307"/>
                    <a:gd name="connsiteX62" fmla="*/ 322898 w 484822"/>
                    <a:gd name="connsiteY62" fmla="*/ 435293 h 936307"/>
                    <a:gd name="connsiteX63" fmla="*/ 320993 w 484822"/>
                    <a:gd name="connsiteY63" fmla="*/ 435293 h 936307"/>
                    <a:gd name="connsiteX64" fmla="*/ 346710 w 484822"/>
                    <a:gd name="connsiteY64" fmla="*/ 374333 h 936307"/>
                    <a:gd name="connsiteX65" fmla="*/ 342900 w 484822"/>
                    <a:gd name="connsiteY65" fmla="*/ 381953 h 936307"/>
                    <a:gd name="connsiteX66" fmla="*/ 359093 w 484822"/>
                    <a:gd name="connsiteY66" fmla="*/ 333375 h 936307"/>
                    <a:gd name="connsiteX67" fmla="*/ 355283 w 484822"/>
                    <a:gd name="connsiteY67" fmla="*/ 348615 h 936307"/>
                    <a:gd name="connsiteX68" fmla="*/ 362903 w 484822"/>
                    <a:gd name="connsiteY68" fmla="*/ 332423 h 936307"/>
                    <a:gd name="connsiteX69" fmla="*/ 366713 w 484822"/>
                    <a:gd name="connsiteY69" fmla="*/ 311468 h 936307"/>
                    <a:gd name="connsiteX70" fmla="*/ 361950 w 484822"/>
                    <a:gd name="connsiteY70" fmla="*/ 318135 h 936307"/>
                    <a:gd name="connsiteX71" fmla="*/ 368618 w 484822"/>
                    <a:gd name="connsiteY71" fmla="*/ 291465 h 936307"/>
                    <a:gd name="connsiteX72" fmla="*/ 368618 w 484822"/>
                    <a:gd name="connsiteY72" fmla="*/ 291465 h 936307"/>
                    <a:gd name="connsiteX73" fmla="*/ 368618 w 484822"/>
                    <a:gd name="connsiteY73" fmla="*/ 289560 h 936307"/>
                    <a:gd name="connsiteX74" fmla="*/ 368618 w 484822"/>
                    <a:gd name="connsiteY74" fmla="*/ 291465 h 936307"/>
                    <a:gd name="connsiteX75" fmla="*/ 373380 w 484822"/>
                    <a:gd name="connsiteY75" fmla="*/ 279083 h 936307"/>
                    <a:gd name="connsiteX76" fmla="*/ 381000 w 484822"/>
                    <a:gd name="connsiteY76" fmla="*/ 272415 h 936307"/>
                    <a:gd name="connsiteX77" fmla="*/ 398145 w 484822"/>
                    <a:gd name="connsiteY77" fmla="*/ 220980 h 936307"/>
                    <a:gd name="connsiteX78" fmla="*/ 398145 w 484822"/>
                    <a:gd name="connsiteY78" fmla="*/ 220027 h 936307"/>
                    <a:gd name="connsiteX79" fmla="*/ 398145 w 484822"/>
                    <a:gd name="connsiteY79" fmla="*/ 219075 h 936307"/>
                    <a:gd name="connsiteX80" fmla="*/ 399098 w 484822"/>
                    <a:gd name="connsiteY80" fmla="*/ 221933 h 936307"/>
                    <a:gd name="connsiteX81" fmla="*/ 402908 w 484822"/>
                    <a:gd name="connsiteY81" fmla="*/ 229552 h 936307"/>
                    <a:gd name="connsiteX82" fmla="*/ 412433 w 484822"/>
                    <a:gd name="connsiteY82" fmla="*/ 246698 h 936307"/>
                    <a:gd name="connsiteX83" fmla="*/ 421958 w 484822"/>
                    <a:gd name="connsiteY83" fmla="*/ 256223 h 936307"/>
                    <a:gd name="connsiteX84" fmla="*/ 429578 w 484822"/>
                    <a:gd name="connsiteY84" fmla="*/ 268605 h 936307"/>
                    <a:gd name="connsiteX85" fmla="*/ 439103 w 484822"/>
                    <a:gd name="connsiteY85" fmla="*/ 283845 h 936307"/>
                    <a:gd name="connsiteX86" fmla="*/ 437198 w 484822"/>
                    <a:gd name="connsiteY86" fmla="*/ 290513 h 936307"/>
                    <a:gd name="connsiteX87" fmla="*/ 436245 w 484822"/>
                    <a:gd name="connsiteY87" fmla="*/ 293370 h 936307"/>
                    <a:gd name="connsiteX88" fmla="*/ 436245 w 484822"/>
                    <a:gd name="connsiteY88" fmla="*/ 295275 h 936307"/>
                    <a:gd name="connsiteX89" fmla="*/ 435293 w 484822"/>
                    <a:gd name="connsiteY89" fmla="*/ 300990 h 936307"/>
                    <a:gd name="connsiteX90" fmla="*/ 401955 w 484822"/>
                    <a:gd name="connsiteY90" fmla="*/ 396240 h 936307"/>
                    <a:gd name="connsiteX91" fmla="*/ 395288 w 484822"/>
                    <a:gd name="connsiteY91" fmla="*/ 402908 h 936307"/>
                    <a:gd name="connsiteX92" fmla="*/ 391478 w 484822"/>
                    <a:gd name="connsiteY92" fmla="*/ 415290 h 936307"/>
                    <a:gd name="connsiteX93" fmla="*/ 391478 w 484822"/>
                    <a:gd name="connsiteY93" fmla="*/ 413385 h 936307"/>
                    <a:gd name="connsiteX94" fmla="*/ 391478 w 484822"/>
                    <a:gd name="connsiteY94" fmla="*/ 415290 h 936307"/>
                    <a:gd name="connsiteX95" fmla="*/ 391478 w 484822"/>
                    <a:gd name="connsiteY95" fmla="*/ 415290 h 936307"/>
                    <a:gd name="connsiteX96" fmla="*/ 384810 w 484822"/>
                    <a:gd name="connsiteY96" fmla="*/ 441008 h 936307"/>
                    <a:gd name="connsiteX97" fmla="*/ 389573 w 484822"/>
                    <a:gd name="connsiteY97" fmla="*/ 434340 h 936307"/>
                    <a:gd name="connsiteX98" fmla="*/ 385763 w 484822"/>
                    <a:gd name="connsiteY98" fmla="*/ 454343 h 936307"/>
                    <a:gd name="connsiteX99" fmla="*/ 378143 w 484822"/>
                    <a:gd name="connsiteY99" fmla="*/ 470535 h 936307"/>
                    <a:gd name="connsiteX100" fmla="*/ 381000 w 484822"/>
                    <a:gd name="connsiteY100" fmla="*/ 455295 h 936307"/>
                    <a:gd name="connsiteX101" fmla="*/ 365760 w 484822"/>
                    <a:gd name="connsiteY101" fmla="*/ 502920 h 936307"/>
                    <a:gd name="connsiteX102" fmla="*/ 369570 w 484822"/>
                    <a:gd name="connsiteY102" fmla="*/ 495300 h 936307"/>
                    <a:gd name="connsiteX103" fmla="*/ 344805 w 484822"/>
                    <a:gd name="connsiteY103" fmla="*/ 555308 h 936307"/>
                    <a:gd name="connsiteX104" fmla="*/ 346710 w 484822"/>
                    <a:gd name="connsiteY104" fmla="*/ 555308 h 936307"/>
                    <a:gd name="connsiteX105" fmla="*/ 311468 w 484822"/>
                    <a:gd name="connsiteY105" fmla="*/ 648653 h 936307"/>
                    <a:gd name="connsiteX106" fmla="*/ 313373 w 484822"/>
                    <a:gd name="connsiteY106" fmla="*/ 646748 h 936307"/>
                    <a:gd name="connsiteX107" fmla="*/ 306705 w 484822"/>
                    <a:gd name="connsiteY107" fmla="*/ 663893 h 936307"/>
                    <a:gd name="connsiteX108" fmla="*/ 307658 w 484822"/>
                    <a:gd name="connsiteY108" fmla="*/ 664845 h 936307"/>
                    <a:gd name="connsiteX109" fmla="*/ 298133 w 484822"/>
                    <a:gd name="connsiteY109" fmla="*/ 687705 h 936307"/>
                    <a:gd name="connsiteX110" fmla="*/ 301943 w 484822"/>
                    <a:gd name="connsiteY110" fmla="*/ 681038 h 936307"/>
                    <a:gd name="connsiteX111" fmla="*/ 272415 w 484822"/>
                    <a:gd name="connsiteY111" fmla="*/ 751523 h 936307"/>
                    <a:gd name="connsiteX112" fmla="*/ 263843 w 484822"/>
                    <a:gd name="connsiteY112" fmla="*/ 788670 h 936307"/>
                    <a:gd name="connsiteX113" fmla="*/ 264795 w 484822"/>
                    <a:gd name="connsiteY113" fmla="*/ 788670 h 936307"/>
                    <a:gd name="connsiteX114" fmla="*/ 227648 w 484822"/>
                    <a:gd name="connsiteY114" fmla="*/ 880110 h 936307"/>
                    <a:gd name="connsiteX115" fmla="*/ 209550 w 484822"/>
                    <a:gd name="connsiteY115" fmla="*/ 936307 h 936307"/>
                    <a:gd name="connsiteX116" fmla="*/ 239078 w 484822"/>
                    <a:gd name="connsiteY116" fmla="*/ 936307 h 936307"/>
                    <a:gd name="connsiteX117" fmla="*/ 259080 w 484822"/>
                    <a:gd name="connsiteY117" fmla="*/ 872490 h 936307"/>
                    <a:gd name="connsiteX118" fmla="*/ 297180 w 484822"/>
                    <a:gd name="connsiteY118" fmla="*/ 777240 h 936307"/>
                    <a:gd name="connsiteX119" fmla="*/ 296228 w 484822"/>
                    <a:gd name="connsiteY119" fmla="*/ 777240 h 936307"/>
                    <a:gd name="connsiteX120" fmla="*/ 304800 w 484822"/>
                    <a:gd name="connsiteY120" fmla="*/ 738188 h 936307"/>
                    <a:gd name="connsiteX121" fmla="*/ 335280 w 484822"/>
                    <a:gd name="connsiteY121" fmla="*/ 663893 h 936307"/>
                    <a:gd name="connsiteX122" fmla="*/ 331470 w 484822"/>
                    <a:gd name="connsiteY122" fmla="*/ 670560 h 936307"/>
                    <a:gd name="connsiteX123" fmla="*/ 340995 w 484822"/>
                    <a:gd name="connsiteY123" fmla="*/ 646748 h 936307"/>
                    <a:gd name="connsiteX124" fmla="*/ 340043 w 484822"/>
                    <a:gd name="connsiteY124" fmla="*/ 645795 h 936307"/>
                    <a:gd name="connsiteX125" fmla="*/ 347663 w 484822"/>
                    <a:gd name="connsiteY125" fmla="*/ 627698 h 936307"/>
                    <a:gd name="connsiteX126" fmla="*/ 345758 w 484822"/>
                    <a:gd name="connsiteY126" fmla="*/ 629603 h 936307"/>
                    <a:gd name="connsiteX127" fmla="*/ 381953 w 484822"/>
                    <a:gd name="connsiteY127" fmla="*/ 532448 h 936307"/>
                    <a:gd name="connsiteX128" fmla="*/ 380048 w 484822"/>
                    <a:gd name="connsiteY128" fmla="*/ 532448 h 936307"/>
                    <a:gd name="connsiteX129" fmla="*/ 405765 w 484822"/>
                    <a:gd name="connsiteY129" fmla="*/ 470535 h 936307"/>
                    <a:gd name="connsiteX130" fmla="*/ 401955 w 484822"/>
                    <a:gd name="connsiteY130" fmla="*/ 478155 h 936307"/>
                    <a:gd name="connsiteX131" fmla="*/ 418148 w 484822"/>
                    <a:gd name="connsiteY131" fmla="*/ 428625 h 936307"/>
                    <a:gd name="connsiteX132" fmla="*/ 414338 w 484822"/>
                    <a:gd name="connsiteY132" fmla="*/ 443865 h 936307"/>
                    <a:gd name="connsiteX133" fmla="*/ 421958 w 484822"/>
                    <a:gd name="connsiteY133" fmla="*/ 426720 h 936307"/>
                    <a:gd name="connsiteX134" fmla="*/ 426720 w 484822"/>
                    <a:gd name="connsiteY134" fmla="*/ 405765 h 936307"/>
                    <a:gd name="connsiteX135" fmla="*/ 421958 w 484822"/>
                    <a:gd name="connsiteY135" fmla="*/ 412433 h 936307"/>
                    <a:gd name="connsiteX136" fmla="*/ 428625 w 484822"/>
                    <a:gd name="connsiteY136" fmla="*/ 385763 h 936307"/>
                    <a:gd name="connsiteX137" fmla="*/ 428625 w 484822"/>
                    <a:gd name="connsiteY137" fmla="*/ 385763 h 936307"/>
                    <a:gd name="connsiteX138" fmla="*/ 428625 w 484822"/>
                    <a:gd name="connsiteY138" fmla="*/ 383858 h 936307"/>
                    <a:gd name="connsiteX139" fmla="*/ 428625 w 484822"/>
                    <a:gd name="connsiteY139" fmla="*/ 385763 h 936307"/>
                    <a:gd name="connsiteX140" fmla="*/ 433388 w 484822"/>
                    <a:gd name="connsiteY140" fmla="*/ 373380 h 936307"/>
                    <a:gd name="connsiteX141" fmla="*/ 441008 w 484822"/>
                    <a:gd name="connsiteY141" fmla="*/ 366713 h 936307"/>
                    <a:gd name="connsiteX142" fmla="*/ 476250 w 484822"/>
                    <a:gd name="connsiteY142" fmla="*/ 266700 h 936307"/>
                    <a:gd name="connsiteX143" fmla="*/ 478155 w 484822"/>
                    <a:gd name="connsiteY143" fmla="*/ 256223 h 936307"/>
                    <a:gd name="connsiteX144" fmla="*/ 478155 w 484822"/>
                    <a:gd name="connsiteY144" fmla="*/ 254318 h 936307"/>
                    <a:gd name="connsiteX145" fmla="*/ 479108 w 484822"/>
                    <a:gd name="connsiteY145" fmla="*/ 251460 h 936307"/>
                    <a:gd name="connsiteX146" fmla="*/ 481013 w 484822"/>
                    <a:gd name="connsiteY146" fmla="*/ 246698 h 936307"/>
                    <a:gd name="connsiteX147" fmla="*/ 484823 w 484822"/>
                    <a:gd name="connsiteY147" fmla="*/ 236220 h 936307"/>
                    <a:gd name="connsiteX148" fmla="*/ 467678 w 484822"/>
                    <a:gd name="connsiteY148" fmla="*/ 231458 h 936307"/>
                    <a:gd name="connsiteX149" fmla="*/ 400050 w 484822"/>
                    <a:gd name="connsiteY149" fmla="*/ 214313 h 936307"/>
                    <a:gd name="connsiteX150" fmla="*/ 400050 w 484822"/>
                    <a:gd name="connsiteY150" fmla="*/ 214313 h 936307"/>
                    <a:gd name="connsiteX151" fmla="*/ 400050 w 484822"/>
                    <a:gd name="connsiteY151" fmla="*/ 214313 h 936307"/>
                    <a:gd name="connsiteX152" fmla="*/ 401003 w 484822"/>
                    <a:gd name="connsiteY152" fmla="*/ 216218 h 936307"/>
                    <a:gd name="connsiteX153" fmla="*/ 400050 w 484822"/>
                    <a:gd name="connsiteY153" fmla="*/ 214313 h 936307"/>
                    <a:gd name="connsiteX154" fmla="*/ 401003 w 484822"/>
                    <a:gd name="connsiteY154" fmla="*/ 210502 h 936307"/>
                    <a:gd name="connsiteX155" fmla="*/ 401955 w 484822"/>
                    <a:gd name="connsiteY155" fmla="*/ 208598 h 936307"/>
                    <a:gd name="connsiteX156" fmla="*/ 421958 w 484822"/>
                    <a:gd name="connsiteY156" fmla="*/ 219075 h 936307"/>
                    <a:gd name="connsiteX157" fmla="*/ 401003 w 484822"/>
                    <a:gd name="connsiteY157" fmla="*/ 210502 h 936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</a:cxnLst>
                  <a:rect l="l" t="t" r="r" b="b"/>
                  <a:pathLst>
                    <a:path w="484822" h="936307">
                      <a:moveTo>
                        <a:pt x="467678" y="231458"/>
                      </a:moveTo>
                      <a:cubicBezTo>
                        <a:pt x="463868" y="230505"/>
                        <a:pt x="460058" y="228600"/>
                        <a:pt x="456248" y="227648"/>
                      </a:cubicBezTo>
                      <a:cubicBezTo>
                        <a:pt x="449580" y="225743"/>
                        <a:pt x="444818" y="224790"/>
                        <a:pt x="445770" y="227648"/>
                      </a:cubicBezTo>
                      <a:cubicBezTo>
                        <a:pt x="429578" y="221933"/>
                        <a:pt x="417195" y="216218"/>
                        <a:pt x="407670" y="211455"/>
                      </a:cubicBezTo>
                      <a:cubicBezTo>
                        <a:pt x="411480" y="212408"/>
                        <a:pt x="415290" y="214313"/>
                        <a:pt x="418148" y="215265"/>
                      </a:cubicBezTo>
                      <a:cubicBezTo>
                        <a:pt x="416243" y="213360"/>
                        <a:pt x="409575" y="210502"/>
                        <a:pt x="401955" y="208598"/>
                      </a:cubicBezTo>
                      <a:cubicBezTo>
                        <a:pt x="405765" y="196215"/>
                        <a:pt x="410528" y="183833"/>
                        <a:pt x="415290" y="172402"/>
                      </a:cubicBezTo>
                      <a:cubicBezTo>
                        <a:pt x="415290" y="169545"/>
                        <a:pt x="416243" y="166688"/>
                        <a:pt x="417195" y="162877"/>
                      </a:cubicBezTo>
                      <a:cubicBezTo>
                        <a:pt x="417195" y="161925"/>
                        <a:pt x="417195" y="161925"/>
                        <a:pt x="418148" y="160973"/>
                      </a:cubicBezTo>
                      <a:cubicBezTo>
                        <a:pt x="418148" y="160020"/>
                        <a:pt x="419100" y="159068"/>
                        <a:pt x="419100" y="158115"/>
                      </a:cubicBezTo>
                      <a:cubicBezTo>
                        <a:pt x="420053" y="156210"/>
                        <a:pt x="420053" y="155258"/>
                        <a:pt x="421005" y="153352"/>
                      </a:cubicBezTo>
                      <a:cubicBezTo>
                        <a:pt x="421958" y="150495"/>
                        <a:pt x="422910" y="146685"/>
                        <a:pt x="424815" y="142875"/>
                      </a:cubicBezTo>
                      <a:cubicBezTo>
                        <a:pt x="419100" y="140970"/>
                        <a:pt x="413385" y="139065"/>
                        <a:pt x="407670" y="137160"/>
                      </a:cubicBezTo>
                      <a:cubicBezTo>
                        <a:pt x="403860" y="136208"/>
                        <a:pt x="400050" y="134302"/>
                        <a:pt x="397193" y="134302"/>
                      </a:cubicBezTo>
                      <a:cubicBezTo>
                        <a:pt x="390525" y="132398"/>
                        <a:pt x="386715" y="132398"/>
                        <a:pt x="386715" y="134302"/>
                      </a:cubicBezTo>
                      <a:cubicBezTo>
                        <a:pt x="370523" y="128588"/>
                        <a:pt x="358140" y="123825"/>
                        <a:pt x="349568" y="118110"/>
                      </a:cubicBezTo>
                      <a:cubicBezTo>
                        <a:pt x="352425" y="119063"/>
                        <a:pt x="356235" y="120968"/>
                        <a:pt x="360045" y="121920"/>
                      </a:cubicBezTo>
                      <a:cubicBezTo>
                        <a:pt x="356235" y="119063"/>
                        <a:pt x="337185" y="112395"/>
                        <a:pt x="329565" y="109538"/>
                      </a:cubicBezTo>
                      <a:cubicBezTo>
                        <a:pt x="339090" y="114300"/>
                        <a:pt x="356235" y="120968"/>
                        <a:pt x="362903" y="125730"/>
                      </a:cubicBezTo>
                      <a:cubicBezTo>
                        <a:pt x="348615" y="120015"/>
                        <a:pt x="329565" y="111443"/>
                        <a:pt x="321945" y="107633"/>
                      </a:cubicBezTo>
                      <a:lnTo>
                        <a:pt x="317183" y="109538"/>
                      </a:lnTo>
                      <a:cubicBezTo>
                        <a:pt x="305753" y="102870"/>
                        <a:pt x="305753" y="108585"/>
                        <a:pt x="295275" y="101918"/>
                      </a:cubicBezTo>
                      <a:lnTo>
                        <a:pt x="298133" y="101918"/>
                      </a:lnTo>
                      <a:cubicBezTo>
                        <a:pt x="276225" y="94298"/>
                        <a:pt x="276225" y="91440"/>
                        <a:pt x="256223" y="83820"/>
                      </a:cubicBezTo>
                      <a:lnTo>
                        <a:pt x="257175" y="85725"/>
                      </a:lnTo>
                      <a:cubicBezTo>
                        <a:pt x="249555" y="83820"/>
                        <a:pt x="240030" y="77152"/>
                        <a:pt x="232410" y="78105"/>
                      </a:cubicBezTo>
                      <a:lnTo>
                        <a:pt x="245745" y="82868"/>
                      </a:lnTo>
                      <a:cubicBezTo>
                        <a:pt x="243840" y="84773"/>
                        <a:pt x="233363" y="81915"/>
                        <a:pt x="227648" y="80963"/>
                      </a:cubicBezTo>
                      <a:cubicBezTo>
                        <a:pt x="213360" y="75248"/>
                        <a:pt x="223838" y="76200"/>
                        <a:pt x="217170" y="73343"/>
                      </a:cubicBezTo>
                      <a:cubicBezTo>
                        <a:pt x="213360" y="74295"/>
                        <a:pt x="216218" y="74295"/>
                        <a:pt x="220028" y="78105"/>
                      </a:cubicBezTo>
                      <a:cubicBezTo>
                        <a:pt x="203835" y="72390"/>
                        <a:pt x="182880" y="63818"/>
                        <a:pt x="172403" y="57150"/>
                      </a:cubicBezTo>
                      <a:cubicBezTo>
                        <a:pt x="171450" y="57150"/>
                        <a:pt x="172403" y="58102"/>
                        <a:pt x="172403" y="58102"/>
                      </a:cubicBezTo>
                      <a:cubicBezTo>
                        <a:pt x="155258" y="52388"/>
                        <a:pt x="141923" y="44768"/>
                        <a:pt x="131445" y="42863"/>
                      </a:cubicBezTo>
                      <a:lnTo>
                        <a:pt x="134303" y="43815"/>
                      </a:lnTo>
                      <a:cubicBezTo>
                        <a:pt x="120015" y="41910"/>
                        <a:pt x="100965" y="29527"/>
                        <a:pt x="96203" y="33338"/>
                      </a:cubicBezTo>
                      <a:cubicBezTo>
                        <a:pt x="89535" y="32385"/>
                        <a:pt x="110490" y="38100"/>
                        <a:pt x="100013" y="37148"/>
                      </a:cubicBezTo>
                      <a:cubicBezTo>
                        <a:pt x="80010" y="32385"/>
                        <a:pt x="88583" y="28575"/>
                        <a:pt x="70485" y="23813"/>
                      </a:cubicBezTo>
                      <a:cubicBezTo>
                        <a:pt x="73343" y="24765"/>
                        <a:pt x="72390" y="24765"/>
                        <a:pt x="72390" y="24765"/>
                      </a:cubicBezTo>
                      <a:cubicBezTo>
                        <a:pt x="60008" y="20002"/>
                        <a:pt x="42863" y="14288"/>
                        <a:pt x="29528" y="8573"/>
                      </a:cubicBezTo>
                      <a:cubicBezTo>
                        <a:pt x="21907" y="7620"/>
                        <a:pt x="10478" y="3810"/>
                        <a:pt x="0" y="0"/>
                      </a:cubicBezTo>
                      <a:lnTo>
                        <a:pt x="0" y="72390"/>
                      </a:lnTo>
                      <a:lnTo>
                        <a:pt x="0" y="105727"/>
                      </a:lnTo>
                      <a:lnTo>
                        <a:pt x="0" y="146685"/>
                      </a:lnTo>
                      <a:lnTo>
                        <a:pt x="274320" y="246698"/>
                      </a:lnTo>
                      <a:lnTo>
                        <a:pt x="35243" y="934403"/>
                      </a:lnTo>
                      <a:lnTo>
                        <a:pt x="142875" y="934403"/>
                      </a:lnTo>
                      <a:cubicBezTo>
                        <a:pt x="142875" y="933450"/>
                        <a:pt x="142875" y="932498"/>
                        <a:pt x="143828" y="932498"/>
                      </a:cubicBezTo>
                      <a:lnTo>
                        <a:pt x="147638" y="931545"/>
                      </a:lnTo>
                      <a:cubicBezTo>
                        <a:pt x="152400" y="919163"/>
                        <a:pt x="158115" y="902970"/>
                        <a:pt x="158115" y="896303"/>
                      </a:cubicBezTo>
                      <a:lnTo>
                        <a:pt x="157163" y="899160"/>
                      </a:lnTo>
                      <a:cubicBezTo>
                        <a:pt x="154305" y="899160"/>
                        <a:pt x="161925" y="886778"/>
                        <a:pt x="163830" y="878205"/>
                      </a:cubicBezTo>
                      <a:cubicBezTo>
                        <a:pt x="166688" y="872490"/>
                        <a:pt x="170498" y="866775"/>
                        <a:pt x="168593" y="872490"/>
                      </a:cubicBezTo>
                      <a:cubicBezTo>
                        <a:pt x="179070" y="838200"/>
                        <a:pt x="198120" y="789623"/>
                        <a:pt x="202883" y="767715"/>
                      </a:cubicBezTo>
                      <a:cubicBezTo>
                        <a:pt x="216218" y="734378"/>
                        <a:pt x="227648" y="710565"/>
                        <a:pt x="240030" y="673418"/>
                      </a:cubicBezTo>
                      <a:lnTo>
                        <a:pt x="239078" y="673418"/>
                      </a:lnTo>
                      <a:cubicBezTo>
                        <a:pt x="242888" y="661035"/>
                        <a:pt x="250508" y="636270"/>
                        <a:pt x="247650" y="635318"/>
                      </a:cubicBezTo>
                      <a:cubicBezTo>
                        <a:pt x="257175" y="609600"/>
                        <a:pt x="267653" y="594360"/>
                        <a:pt x="277178" y="562928"/>
                      </a:cubicBezTo>
                      <a:lnTo>
                        <a:pt x="273368" y="569595"/>
                      </a:lnTo>
                      <a:cubicBezTo>
                        <a:pt x="275273" y="561975"/>
                        <a:pt x="281940" y="549593"/>
                        <a:pt x="282893" y="546735"/>
                      </a:cubicBezTo>
                      <a:cubicBezTo>
                        <a:pt x="283845" y="543878"/>
                        <a:pt x="282893" y="545783"/>
                        <a:pt x="281940" y="545783"/>
                      </a:cubicBezTo>
                      <a:cubicBezTo>
                        <a:pt x="283845" y="538163"/>
                        <a:pt x="286703" y="534353"/>
                        <a:pt x="289560" y="528638"/>
                      </a:cubicBezTo>
                      <a:lnTo>
                        <a:pt x="287655" y="530543"/>
                      </a:lnTo>
                      <a:cubicBezTo>
                        <a:pt x="294323" y="504825"/>
                        <a:pt x="312420" y="467678"/>
                        <a:pt x="322898" y="435293"/>
                      </a:cubicBezTo>
                      <a:cubicBezTo>
                        <a:pt x="320040" y="441008"/>
                        <a:pt x="320040" y="437198"/>
                        <a:pt x="320993" y="435293"/>
                      </a:cubicBezTo>
                      <a:cubicBezTo>
                        <a:pt x="328613" y="422910"/>
                        <a:pt x="340995" y="386715"/>
                        <a:pt x="346710" y="374333"/>
                      </a:cubicBezTo>
                      <a:lnTo>
                        <a:pt x="342900" y="381953"/>
                      </a:lnTo>
                      <a:cubicBezTo>
                        <a:pt x="354330" y="356235"/>
                        <a:pt x="347663" y="358140"/>
                        <a:pt x="359093" y="333375"/>
                      </a:cubicBezTo>
                      <a:lnTo>
                        <a:pt x="355283" y="348615"/>
                      </a:lnTo>
                      <a:cubicBezTo>
                        <a:pt x="358140" y="338138"/>
                        <a:pt x="361950" y="329565"/>
                        <a:pt x="362903" y="332423"/>
                      </a:cubicBezTo>
                      <a:cubicBezTo>
                        <a:pt x="365760" y="320040"/>
                        <a:pt x="360998" y="330518"/>
                        <a:pt x="366713" y="311468"/>
                      </a:cubicBezTo>
                      <a:cubicBezTo>
                        <a:pt x="365760" y="310515"/>
                        <a:pt x="360998" y="324803"/>
                        <a:pt x="361950" y="318135"/>
                      </a:cubicBezTo>
                      <a:lnTo>
                        <a:pt x="368618" y="291465"/>
                      </a:lnTo>
                      <a:lnTo>
                        <a:pt x="368618" y="291465"/>
                      </a:lnTo>
                      <a:cubicBezTo>
                        <a:pt x="368618" y="290513"/>
                        <a:pt x="368618" y="290513"/>
                        <a:pt x="368618" y="289560"/>
                      </a:cubicBezTo>
                      <a:lnTo>
                        <a:pt x="368618" y="291465"/>
                      </a:lnTo>
                      <a:cubicBezTo>
                        <a:pt x="368618" y="290513"/>
                        <a:pt x="369570" y="287655"/>
                        <a:pt x="373380" y="279083"/>
                      </a:cubicBezTo>
                      <a:cubicBezTo>
                        <a:pt x="376238" y="282893"/>
                        <a:pt x="381000" y="258127"/>
                        <a:pt x="381000" y="272415"/>
                      </a:cubicBezTo>
                      <a:cubicBezTo>
                        <a:pt x="387668" y="254318"/>
                        <a:pt x="393383" y="237173"/>
                        <a:pt x="398145" y="220980"/>
                      </a:cubicBezTo>
                      <a:cubicBezTo>
                        <a:pt x="398145" y="220980"/>
                        <a:pt x="398145" y="220027"/>
                        <a:pt x="398145" y="220027"/>
                      </a:cubicBezTo>
                      <a:cubicBezTo>
                        <a:pt x="398145" y="220027"/>
                        <a:pt x="398145" y="219075"/>
                        <a:pt x="398145" y="219075"/>
                      </a:cubicBezTo>
                      <a:cubicBezTo>
                        <a:pt x="398145" y="220027"/>
                        <a:pt x="399098" y="220980"/>
                        <a:pt x="399098" y="221933"/>
                      </a:cubicBezTo>
                      <a:cubicBezTo>
                        <a:pt x="400050" y="224790"/>
                        <a:pt x="401955" y="226695"/>
                        <a:pt x="402908" y="229552"/>
                      </a:cubicBezTo>
                      <a:cubicBezTo>
                        <a:pt x="405765" y="235268"/>
                        <a:pt x="408623" y="240983"/>
                        <a:pt x="412433" y="246698"/>
                      </a:cubicBezTo>
                      <a:cubicBezTo>
                        <a:pt x="413385" y="244793"/>
                        <a:pt x="417195" y="249555"/>
                        <a:pt x="421958" y="256223"/>
                      </a:cubicBezTo>
                      <a:cubicBezTo>
                        <a:pt x="424815" y="260033"/>
                        <a:pt x="426720" y="263843"/>
                        <a:pt x="429578" y="268605"/>
                      </a:cubicBezTo>
                      <a:cubicBezTo>
                        <a:pt x="432435" y="273368"/>
                        <a:pt x="436245" y="279083"/>
                        <a:pt x="439103" y="283845"/>
                      </a:cubicBezTo>
                      <a:cubicBezTo>
                        <a:pt x="438150" y="285750"/>
                        <a:pt x="438150" y="287655"/>
                        <a:pt x="437198" y="290513"/>
                      </a:cubicBezTo>
                      <a:cubicBezTo>
                        <a:pt x="437198" y="291465"/>
                        <a:pt x="436245" y="292418"/>
                        <a:pt x="436245" y="293370"/>
                      </a:cubicBezTo>
                      <a:cubicBezTo>
                        <a:pt x="436245" y="294323"/>
                        <a:pt x="436245" y="294323"/>
                        <a:pt x="436245" y="295275"/>
                      </a:cubicBezTo>
                      <a:cubicBezTo>
                        <a:pt x="435293" y="297180"/>
                        <a:pt x="435293" y="300038"/>
                        <a:pt x="435293" y="300990"/>
                      </a:cubicBezTo>
                      <a:cubicBezTo>
                        <a:pt x="422910" y="330518"/>
                        <a:pt x="414338" y="360998"/>
                        <a:pt x="401955" y="396240"/>
                      </a:cubicBezTo>
                      <a:cubicBezTo>
                        <a:pt x="402908" y="381953"/>
                        <a:pt x="398145" y="406718"/>
                        <a:pt x="395288" y="402908"/>
                      </a:cubicBezTo>
                      <a:cubicBezTo>
                        <a:pt x="392430" y="410528"/>
                        <a:pt x="391478" y="414338"/>
                        <a:pt x="391478" y="415290"/>
                      </a:cubicBezTo>
                      <a:lnTo>
                        <a:pt x="391478" y="413385"/>
                      </a:lnTo>
                      <a:cubicBezTo>
                        <a:pt x="391478" y="414338"/>
                        <a:pt x="391478" y="414338"/>
                        <a:pt x="391478" y="415290"/>
                      </a:cubicBezTo>
                      <a:lnTo>
                        <a:pt x="391478" y="415290"/>
                      </a:lnTo>
                      <a:lnTo>
                        <a:pt x="384810" y="441008"/>
                      </a:lnTo>
                      <a:cubicBezTo>
                        <a:pt x="383858" y="447675"/>
                        <a:pt x="388620" y="433388"/>
                        <a:pt x="389573" y="434340"/>
                      </a:cubicBezTo>
                      <a:cubicBezTo>
                        <a:pt x="383858" y="452438"/>
                        <a:pt x="388620" y="442913"/>
                        <a:pt x="385763" y="454343"/>
                      </a:cubicBezTo>
                      <a:cubicBezTo>
                        <a:pt x="384810" y="451485"/>
                        <a:pt x="381000" y="460058"/>
                        <a:pt x="378143" y="470535"/>
                      </a:cubicBezTo>
                      <a:lnTo>
                        <a:pt x="381000" y="455295"/>
                      </a:lnTo>
                      <a:cubicBezTo>
                        <a:pt x="369570" y="480060"/>
                        <a:pt x="376238" y="478155"/>
                        <a:pt x="365760" y="502920"/>
                      </a:cubicBezTo>
                      <a:lnTo>
                        <a:pt x="369570" y="495300"/>
                      </a:lnTo>
                      <a:cubicBezTo>
                        <a:pt x="363855" y="507683"/>
                        <a:pt x="352425" y="542925"/>
                        <a:pt x="344805" y="555308"/>
                      </a:cubicBezTo>
                      <a:cubicBezTo>
                        <a:pt x="344805" y="558165"/>
                        <a:pt x="344805" y="561023"/>
                        <a:pt x="346710" y="555308"/>
                      </a:cubicBezTo>
                      <a:cubicBezTo>
                        <a:pt x="336233" y="586740"/>
                        <a:pt x="318135" y="622935"/>
                        <a:pt x="311468" y="648653"/>
                      </a:cubicBezTo>
                      <a:lnTo>
                        <a:pt x="313373" y="646748"/>
                      </a:lnTo>
                      <a:cubicBezTo>
                        <a:pt x="311468" y="652463"/>
                        <a:pt x="307658" y="656273"/>
                        <a:pt x="306705" y="663893"/>
                      </a:cubicBezTo>
                      <a:cubicBezTo>
                        <a:pt x="307658" y="663893"/>
                        <a:pt x="308610" y="661988"/>
                        <a:pt x="307658" y="664845"/>
                      </a:cubicBezTo>
                      <a:cubicBezTo>
                        <a:pt x="305753" y="667703"/>
                        <a:pt x="300038" y="680085"/>
                        <a:pt x="298133" y="687705"/>
                      </a:cubicBezTo>
                      <a:lnTo>
                        <a:pt x="301943" y="681038"/>
                      </a:lnTo>
                      <a:cubicBezTo>
                        <a:pt x="292418" y="711518"/>
                        <a:pt x="282893" y="726757"/>
                        <a:pt x="272415" y="751523"/>
                      </a:cubicBezTo>
                      <a:cubicBezTo>
                        <a:pt x="275273" y="752475"/>
                        <a:pt x="267653" y="776288"/>
                        <a:pt x="263843" y="788670"/>
                      </a:cubicBezTo>
                      <a:lnTo>
                        <a:pt x="264795" y="788670"/>
                      </a:lnTo>
                      <a:cubicBezTo>
                        <a:pt x="252413" y="823913"/>
                        <a:pt x="240983" y="847725"/>
                        <a:pt x="227648" y="880110"/>
                      </a:cubicBezTo>
                      <a:cubicBezTo>
                        <a:pt x="225743" y="892493"/>
                        <a:pt x="218123" y="914400"/>
                        <a:pt x="209550" y="936307"/>
                      </a:cubicBezTo>
                      <a:lnTo>
                        <a:pt x="239078" y="936307"/>
                      </a:lnTo>
                      <a:cubicBezTo>
                        <a:pt x="247650" y="911543"/>
                        <a:pt x="256223" y="885825"/>
                        <a:pt x="259080" y="872490"/>
                      </a:cubicBezTo>
                      <a:cubicBezTo>
                        <a:pt x="272415" y="839153"/>
                        <a:pt x="283845" y="814388"/>
                        <a:pt x="297180" y="777240"/>
                      </a:cubicBezTo>
                      <a:lnTo>
                        <a:pt x="296228" y="777240"/>
                      </a:lnTo>
                      <a:cubicBezTo>
                        <a:pt x="300038" y="764857"/>
                        <a:pt x="307658" y="739140"/>
                        <a:pt x="304800" y="738188"/>
                      </a:cubicBezTo>
                      <a:cubicBezTo>
                        <a:pt x="315278" y="711518"/>
                        <a:pt x="324803" y="696278"/>
                        <a:pt x="335280" y="663893"/>
                      </a:cubicBezTo>
                      <a:lnTo>
                        <a:pt x="331470" y="670560"/>
                      </a:lnTo>
                      <a:cubicBezTo>
                        <a:pt x="333375" y="661988"/>
                        <a:pt x="340043" y="649605"/>
                        <a:pt x="340995" y="646748"/>
                      </a:cubicBezTo>
                      <a:cubicBezTo>
                        <a:pt x="341948" y="643890"/>
                        <a:pt x="340995" y="645795"/>
                        <a:pt x="340043" y="645795"/>
                      </a:cubicBezTo>
                      <a:cubicBezTo>
                        <a:pt x="341948" y="638175"/>
                        <a:pt x="344805" y="634365"/>
                        <a:pt x="347663" y="627698"/>
                      </a:cubicBezTo>
                      <a:lnTo>
                        <a:pt x="345758" y="629603"/>
                      </a:lnTo>
                      <a:cubicBezTo>
                        <a:pt x="352425" y="603885"/>
                        <a:pt x="370523" y="565785"/>
                        <a:pt x="381953" y="532448"/>
                      </a:cubicBezTo>
                      <a:cubicBezTo>
                        <a:pt x="379095" y="538163"/>
                        <a:pt x="379095" y="534353"/>
                        <a:pt x="380048" y="532448"/>
                      </a:cubicBezTo>
                      <a:cubicBezTo>
                        <a:pt x="387668" y="520065"/>
                        <a:pt x="400050" y="483870"/>
                        <a:pt x="405765" y="470535"/>
                      </a:cubicBezTo>
                      <a:lnTo>
                        <a:pt x="401955" y="478155"/>
                      </a:lnTo>
                      <a:cubicBezTo>
                        <a:pt x="413385" y="452438"/>
                        <a:pt x="406718" y="454343"/>
                        <a:pt x="418148" y="428625"/>
                      </a:cubicBezTo>
                      <a:lnTo>
                        <a:pt x="414338" y="443865"/>
                      </a:lnTo>
                      <a:cubicBezTo>
                        <a:pt x="417195" y="433388"/>
                        <a:pt x="421005" y="423863"/>
                        <a:pt x="421958" y="426720"/>
                      </a:cubicBezTo>
                      <a:cubicBezTo>
                        <a:pt x="424815" y="414338"/>
                        <a:pt x="420053" y="424815"/>
                        <a:pt x="426720" y="405765"/>
                      </a:cubicBezTo>
                      <a:cubicBezTo>
                        <a:pt x="425768" y="404813"/>
                        <a:pt x="421005" y="419100"/>
                        <a:pt x="421958" y="412433"/>
                      </a:cubicBezTo>
                      <a:lnTo>
                        <a:pt x="428625" y="385763"/>
                      </a:lnTo>
                      <a:lnTo>
                        <a:pt x="428625" y="385763"/>
                      </a:lnTo>
                      <a:cubicBezTo>
                        <a:pt x="428625" y="384810"/>
                        <a:pt x="428625" y="384810"/>
                        <a:pt x="428625" y="383858"/>
                      </a:cubicBezTo>
                      <a:lnTo>
                        <a:pt x="428625" y="385763"/>
                      </a:lnTo>
                      <a:cubicBezTo>
                        <a:pt x="428625" y="384810"/>
                        <a:pt x="429578" y="381953"/>
                        <a:pt x="433388" y="373380"/>
                      </a:cubicBezTo>
                      <a:cubicBezTo>
                        <a:pt x="436245" y="377190"/>
                        <a:pt x="441008" y="351473"/>
                        <a:pt x="441008" y="366713"/>
                      </a:cubicBezTo>
                      <a:cubicBezTo>
                        <a:pt x="454343" y="329565"/>
                        <a:pt x="462915" y="298133"/>
                        <a:pt x="476250" y="266700"/>
                      </a:cubicBezTo>
                      <a:cubicBezTo>
                        <a:pt x="476250" y="263843"/>
                        <a:pt x="477203" y="260985"/>
                        <a:pt x="478155" y="256223"/>
                      </a:cubicBezTo>
                      <a:cubicBezTo>
                        <a:pt x="478155" y="255270"/>
                        <a:pt x="478155" y="255270"/>
                        <a:pt x="478155" y="254318"/>
                      </a:cubicBezTo>
                      <a:cubicBezTo>
                        <a:pt x="478155" y="253365"/>
                        <a:pt x="479108" y="252413"/>
                        <a:pt x="479108" y="251460"/>
                      </a:cubicBezTo>
                      <a:cubicBezTo>
                        <a:pt x="480060" y="249555"/>
                        <a:pt x="480060" y="248602"/>
                        <a:pt x="481013" y="246698"/>
                      </a:cubicBezTo>
                      <a:cubicBezTo>
                        <a:pt x="481965" y="242888"/>
                        <a:pt x="482918" y="240030"/>
                        <a:pt x="484823" y="236220"/>
                      </a:cubicBezTo>
                      <a:cubicBezTo>
                        <a:pt x="479108" y="235268"/>
                        <a:pt x="473393" y="233363"/>
                        <a:pt x="467678" y="231458"/>
                      </a:cubicBezTo>
                      <a:close/>
                      <a:moveTo>
                        <a:pt x="400050" y="214313"/>
                      </a:moveTo>
                      <a:cubicBezTo>
                        <a:pt x="400050" y="214313"/>
                        <a:pt x="400050" y="214313"/>
                        <a:pt x="400050" y="214313"/>
                      </a:cubicBezTo>
                      <a:cubicBezTo>
                        <a:pt x="400050" y="215265"/>
                        <a:pt x="400050" y="215265"/>
                        <a:pt x="400050" y="214313"/>
                      </a:cubicBezTo>
                      <a:cubicBezTo>
                        <a:pt x="401003" y="215265"/>
                        <a:pt x="401003" y="216218"/>
                        <a:pt x="401003" y="216218"/>
                      </a:cubicBezTo>
                      <a:cubicBezTo>
                        <a:pt x="401003" y="216218"/>
                        <a:pt x="400050" y="215265"/>
                        <a:pt x="400050" y="214313"/>
                      </a:cubicBezTo>
                      <a:close/>
                      <a:moveTo>
                        <a:pt x="401003" y="210502"/>
                      </a:moveTo>
                      <a:cubicBezTo>
                        <a:pt x="401003" y="209550"/>
                        <a:pt x="401003" y="209550"/>
                        <a:pt x="401955" y="208598"/>
                      </a:cubicBezTo>
                      <a:cubicBezTo>
                        <a:pt x="409575" y="212408"/>
                        <a:pt x="417195" y="215265"/>
                        <a:pt x="421958" y="219075"/>
                      </a:cubicBezTo>
                      <a:cubicBezTo>
                        <a:pt x="415290" y="217170"/>
                        <a:pt x="407670" y="214313"/>
                        <a:pt x="401003" y="210502"/>
                      </a:cubicBezTo>
                      <a:close/>
                    </a:path>
                  </a:pathLst>
                </a:custGeom>
                <a:solidFill>
                  <a:srgbClr val="854E1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1" name="任意多边形: 形状 263"/>
                <p:cNvSpPr/>
                <p:nvPr/>
              </p:nvSpPr>
              <p:spPr>
                <a:xfrm>
                  <a:off x="4286250" y="3414712"/>
                  <a:ext cx="274319" cy="790575"/>
                </a:xfrm>
                <a:custGeom>
                  <a:avLst/>
                  <a:gdLst>
                    <a:gd name="connsiteX0" fmla="*/ 0 w 274319"/>
                    <a:gd name="connsiteY0" fmla="*/ 0 h 790575"/>
                    <a:gd name="connsiteX1" fmla="*/ 4763 w 274319"/>
                    <a:gd name="connsiteY1" fmla="*/ 790575 h 790575"/>
                    <a:gd name="connsiteX2" fmla="*/ 38100 w 274319"/>
                    <a:gd name="connsiteY2" fmla="*/ 787718 h 790575"/>
                    <a:gd name="connsiteX3" fmla="*/ 274320 w 274319"/>
                    <a:gd name="connsiteY3" fmla="*/ 100965 h 79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4319" h="790575">
                      <a:moveTo>
                        <a:pt x="0" y="0"/>
                      </a:moveTo>
                      <a:lnTo>
                        <a:pt x="4763" y="790575"/>
                      </a:lnTo>
                      <a:lnTo>
                        <a:pt x="38100" y="787718"/>
                      </a:lnTo>
                      <a:lnTo>
                        <a:pt x="274320" y="100965"/>
                      </a:lnTo>
                      <a:close/>
                    </a:path>
                  </a:pathLst>
                </a:custGeom>
                <a:solidFill>
                  <a:srgbClr val="BF58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562" name="图形 4"/>
              <p:cNvGrpSpPr/>
              <p:nvPr/>
            </p:nvGrpSpPr>
            <p:grpSpPr>
              <a:xfrm>
                <a:off x="7058025" y="2647950"/>
                <a:ext cx="847725" cy="1562100"/>
                <a:chOff x="7058025" y="2647950"/>
                <a:chExt cx="847725" cy="1562100"/>
              </a:xfrm>
            </p:grpSpPr>
            <p:sp>
              <p:nvSpPr>
                <p:cNvPr id="563" name="任意多边形: 形状 265"/>
                <p:cNvSpPr/>
                <p:nvPr/>
              </p:nvSpPr>
              <p:spPr>
                <a:xfrm>
                  <a:off x="7551419" y="4122420"/>
                  <a:ext cx="18097" cy="86677"/>
                </a:xfrm>
                <a:custGeom>
                  <a:avLst/>
                  <a:gdLst>
                    <a:gd name="connsiteX0" fmla="*/ 6668 w 18097"/>
                    <a:gd name="connsiteY0" fmla="*/ 0 h 86677"/>
                    <a:gd name="connsiteX1" fmla="*/ 0 w 18097"/>
                    <a:gd name="connsiteY1" fmla="*/ 17145 h 86677"/>
                    <a:gd name="connsiteX2" fmla="*/ 0 w 18097"/>
                    <a:gd name="connsiteY2" fmla="*/ 86677 h 86677"/>
                    <a:gd name="connsiteX3" fmla="*/ 18098 w 18097"/>
                    <a:gd name="connsiteY3" fmla="*/ 86677 h 86677"/>
                    <a:gd name="connsiteX4" fmla="*/ 18098 w 18097"/>
                    <a:gd name="connsiteY4" fmla="*/ 21908 h 86677"/>
                    <a:gd name="connsiteX5" fmla="*/ 6668 w 18097"/>
                    <a:gd name="connsiteY5" fmla="*/ 0 h 86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097" h="86677">
                      <a:moveTo>
                        <a:pt x="6668" y="0"/>
                      </a:moveTo>
                      <a:cubicBezTo>
                        <a:pt x="2858" y="4763"/>
                        <a:pt x="0" y="10477"/>
                        <a:pt x="0" y="17145"/>
                      </a:cubicBezTo>
                      <a:lnTo>
                        <a:pt x="0" y="86677"/>
                      </a:lnTo>
                      <a:lnTo>
                        <a:pt x="18098" y="86677"/>
                      </a:lnTo>
                      <a:lnTo>
                        <a:pt x="18098" y="21908"/>
                      </a:lnTo>
                      <a:cubicBezTo>
                        <a:pt x="18098" y="12383"/>
                        <a:pt x="13335" y="4763"/>
                        <a:pt x="6668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4" name="任意多边形: 形状 266"/>
                <p:cNvSpPr/>
                <p:nvPr/>
              </p:nvSpPr>
              <p:spPr>
                <a:xfrm>
                  <a:off x="7767637" y="4014787"/>
                  <a:ext cx="135255" cy="194309"/>
                </a:xfrm>
                <a:custGeom>
                  <a:avLst/>
                  <a:gdLst>
                    <a:gd name="connsiteX0" fmla="*/ 114300 w 135255"/>
                    <a:gd name="connsiteY0" fmla="*/ 11430 h 194309"/>
                    <a:gd name="connsiteX1" fmla="*/ 50482 w 135255"/>
                    <a:gd name="connsiteY1" fmla="*/ 99060 h 194309"/>
                    <a:gd name="connsiteX2" fmla="*/ 59055 w 135255"/>
                    <a:gd name="connsiteY2" fmla="*/ 105728 h 194309"/>
                    <a:gd name="connsiteX3" fmla="*/ 4763 w 135255"/>
                    <a:gd name="connsiteY3" fmla="*/ 180975 h 194309"/>
                    <a:gd name="connsiteX4" fmla="*/ 0 w 135255"/>
                    <a:gd name="connsiteY4" fmla="*/ 194310 h 194309"/>
                    <a:gd name="connsiteX5" fmla="*/ 12382 w 135255"/>
                    <a:gd name="connsiteY5" fmla="*/ 194310 h 194309"/>
                    <a:gd name="connsiteX6" fmla="*/ 20955 w 135255"/>
                    <a:gd name="connsiteY6" fmla="*/ 162878 h 194309"/>
                    <a:gd name="connsiteX7" fmla="*/ 75247 w 135255"/>
                    <a:gd name="connsiteY7" fmla="*/ 87630 h 194309"/>
                    <a:gd name="connsiteX8" fmla="*/ 93345 w 135255"/>
                    <a:gd name="connsiteY8" fmla="*/ 100965 h 194309"/>
                    <a:gd name="connsiteX9" fmla="*/ 39053 w 135255"/>
                    <a:gd name="connsiteY9" fmla="*/ 176213 h 194309"/>
                    <a:gd name="connsiteX10" fmla="*/ 34290 w 135255"/>
                    <a:gd name="connsiteY10" fmla="*/ 194310 h 194309"/>
                    <a:gd name="connsiteX11" fmla="*/ 60007 w 135255"/>
                    <a:gd name="connsiteY11" fmla="*/ 194310 h 194309"/>
                    <a:gd name="connsiteX12" fmla="*/ 135255 w 135255"/>
                    <a:gd name="connsiteY12" fmla="*/ 90488 h 194309"/>
                    <a:gd name="connsiteX13" fmla="*/ 135255 w 135255"/>
                    <a:gd name="connsiteY13" fmla="*/ 3810 h 194309"/>
                    <a:gd name="connsiteX14" fmla="*/ 125730 w 135255"/>
                    <a:gd name="connsiteY14" fmla="*/ 0 h 194309"/>
                    <a:gd name="connsiteX15" fmla="*/ 114300 w 135255"/>
                    <a:gd name="connsiteY15" fmla="*/ 11430 h 1943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35255" h="194309">
                      <a:moveTo>
                        <a:pt x="114300" y="11430"/>
                      </a:moveTo>
                      <a:lnTo>
                        <a:pt x="50482" y="99060"/>
                      </a:lnTo>
                      <a:lnTo>
                        <a:pt x="59055" y="105728"/>
                      </a:lnTo>
                      <a:lnTo>
                        <a:pt x="4763" y="180975"/>
                      </a:lnTo>
                      <a:cubicBezTo>
                        <a:pt x="1905" y="184785"/>
                        <a:pt x="0" y="189547"/>
                        <a:pt x="0" y="194310"/>
                      </a:cubicBezTo>
                      <a:lnTo>
                        <a:pt x="12382" y="194310"/>
                      </a:lnTo>
                      <a:cubicBezTo>
                        <a:pt x="11430" y="183833"/>
                        <a:pt x="14288" y="172403"/>
                        <a:pt x="20955" y="162878"/>
                      </a:cubicBezTo>
                      <a:lnTo>
                        <a:pt x="75247" y="87630"/>
                      </a:lnTo>
                      <a:lnTo>
                        <a:pt x="93345" y="100965"/>
                      </a:lnTo>
                      <a:lnTo>
                        <a:pt x="39053" y="176213"/>
                      </a:lnTo>
                      <a:cubicBezTo>
                        <a:pt x="35243" y="181928"/>
                        <a:pt x="33338" y="188595"/>
                        <a:pt x="34290" y="194310"/>
                      </a:cubicBezTo>
                      <a:lnTo>
                        <a:pt x="60007" y="194310"/>
                      </a:lnTo>
                      <a:lnTo>
                        <a:pt x="135255" y="90488"/>
                      </a:lnTo>
                      <a:lnTo>
                        <a:pt x="135255" y="3810"/>
                      </a:lnTo>
                      <a:cubicBezTo>
                        <a:pt x="132397" y="1905"/>
                        <a:pt x="129540" y="953"/>
                        <a:pt x="125730" y="0"/>
                      </a:cubicBezTo>
                      <a:cubicBezTo>
                        <a:pt x="121920" y="2858"/>
                        <a:pt x="117157" y="6667"/>
                        <a:pt x="114300" y="1143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5" name="任意多边形: 形状 267"/>
                <p:cNvSpPr/>
                <p:nvPr/>
              </p:nvSpPr>
              <p:spPr>
                <a:xfrm>
                  <a:off x="7484700" y="3669982"/>
                  <a:ext cx="42906" cy="106679"/>
                </a:xfrm>
                <a:custGeom>
                  <a:avLst/>
                  <a:gdLst>
                    <a:gd name="connsiteX0" fmla="*/ 22904 w 42906"/>
                    <a:gd name="connsiteY0" fmla="*/ 2857 h 106679"/>
                    <a:gd name="connsiteX1" fmla="*/ 24809 w 42906"/>
                    <a:gd name="connsiteY1" fmla="*/ 0 h 106679"/>
                    <a:gd name="connsiteX2" fmla="*/ 7664 w 42906"/>
                    <a:gd name="connsiteY2" fmla="*/ 19050 h 106679"/>
                    <a:gd name="connsiteX3" fmla="*/ 29572 w 42906"/>
                    <a:gd name="connsiteY3" fmla="*/ 99060 h 106679"/>
                    <a:gd name="connsiteX4" fmla="*/ 42907 w 42906"/>
                    <a:gd name="connsiteY4" fmla="*/ 106680 h 106679"/>
                    <a:gd name="connsiteX5" fmla="*/ 22904 w 42906"/>
                    <a:gd name="connsiteY5" fmla="*/ 2857 h 10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2906" h="106679">
                      <a:moveTo>
                        <a:pt x="22904" y="2857"/>
                      </a:moveTo>
                      <a:cubicBezTo>
                        <a:pt x="23857" y="1905"/>
                        <a:pt x="23857" y="952"/>
                        <a:pt x="24809" y="0"/>
                      </a:cubicBezTo>
                      <a:cubicBezTo>
                        <a:pt x="18142" y="4763"/>
                        <a:pt x="12427" y="11430"/>
                        <a:pt x="7664" y="19050"/>
                      </a:cubicBezTo>
                      <a:cubicBezTo>
                        <a:pt x="-8528" y="47625"/>
                        <a:pt x="1949" y="82867"/>
                        <a:pt x="29572" y="99060"/>
                      </a:cubicBezTo>
                      <a:lnTo>
                        <a:pt x="42907" y="106680"/>
                      </a:lnTo>
                      <a:cubicBezTo>
                        <a:pt x="12427" y="81915"/>
                        <a:pt x="2902" y="38100"/>
                        <a:pt x="22904" y="2857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6" name="任意多边形: 形状 268"/>
                <p:cNvSpPr/>
                <p:nvPr/>
              </p:nvSpPr>
              <p:spPr>
                <a:xfrm>
                  <a:off x="7887652" y="4185284"/>
                  <a:ext cx="16192" cy="23812"/>
                </a:xfrm>
                <a:custGeom>
                  <a:avLst/>
                  <a:gdLst>
                    <a:gd name="connsiteX0" fmla="*/ 0 w 16192"/>
                    <a:gd name="connsiteY0" fmla="*/ 23813 h 23812"/>
                    <a:gd name="connsiteX1" fmla="*/ 6667 w 16192"/>
                    <a:gd name="connsiteY1" fmla="*/ 23813 h 23812"/>
                    <a:gd name="connsiteX2" fmla="*/ 14288 w 16192"/>
                    <a:gd name="connsiteY2" fmla="*/ 13335 h 23812"/>
                    <a:gd name="connsiteX3" fmla="*/ 16192 w 16192"/>
                    <a:gd name="connsiteY3" fmla="*/ 15240 h 23812"/>
                    <a:gd name="connsiteX4" fmla="*/ 16192 w 16192"/>
                    <a:gd name="connsiteY4" fmla="*/ 0 h 238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6192" h="23812">
                      <a:moveTo>
                        <a:pt x="0" y="23813"/>
                      </a:moveTo>
                      <a:lnTo>
                        <a:pt x="6667" y="23813"/>
                      </a:lnTo>
                      <a:lnTo>
                        <a:pt x="14288" y="13335"/>
                      </a:lnTo>
                      <a:lnTo>
                        <a:pt x="16192" y="15240"/>
                      </a:lnTo>
                      <a:lnTo>
                        <a:pt x="16192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7" name="任意多边形: 形状 269"/>
                <p:cNvSpPr/>
                <p:nvPr/>
              </p:nvSpPr>
              <p:spPr>
                <a:xfrm>
                  <a:off x="7516177" y="4119562"/>
                  <a:ext cx="16192" cy="88582"/>
                </a:xfrm>
                <a:custGeom>
                  <a:avLst/>
                  <a:gdLst>
                    <a:gd name="connsiteX0" fmla="*/ 12382 w 16192"/>
                    <a:gd name="connsiteY0" fmla="*/ 20003 h 88582"/>
                    <a:gd name="connsiteX1" fmla="*/ 16192 w 16192"/>
                    <a:gd name="connsiteY1" fmla="*/ 0 h 88582"/>
                    <a:gd name="connsiteX2" fmla="*/ 6667 w 16192"/>
                    <a:gd name="connsiteY2" fmla="*/ 6667 h 88582"/>
                    <a:gd name="connsiteX3" fmla="*/ 6667 w 16192"/>
                    <a:gd name="connsiteY3" fmla="*/ 68580 h 88582"/>
                    <a:gd name="connsiteX4" fmla="*/ 0 w 16192"/>
                    <a:gd name="connsiteY4" fmla="*/ 68580 h 88582"/>
                    <a:gd name="connsiteX5" fmla="*/ 0 w 16192"/>
                    <a:gd name="connsiteY5" fmla="*/ 88583 h 88582"/>
                    <a:gd name="connsiteX6" fmla="*/ 12382 w 16192"/>
                    <a:gd name="connsiteY6" fmla="*/ 88583 h 88582"/>
                    <a:gd name="connsiteX7" fmla="*/ 12382 w 16192"/>
                    <a:gd name="connsiteY7" fmla="*/ 20003 h 8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192" h="88582">
                      <a:moveTo>
                        <a:pt x="12382" y="20003"/>
                      </a:moveTo>
                      <a:cubicBezTo>
                        <a:pt x="12382" y="13335"/>
                        <a:pt x="14288" y="6667"/>
                        <a:pt x="16192" y="0"/>
                      </a:cubicBezTo>
                      <a:cubicBezTo>
                        <a:pt x="12382" y="1905"/>
                        <a:pt x="9525" y="3810"/>
                        <a:pt x="6667" y="6667"/>
                      </a:cubicBezTo>
                      <a:lnTo>
                        <a:pt x="6667" y="68580"/>
                      </a:lnTo>
                      <a:lnTo>
                        <a:pt x="0" y="68580"/>
                      </a:lnTo>
                      <a:lnTo>
                        <a:pt x="0" y="88583"/>
                      </a:lnTo>
                      <a:lnTo>
                        <a:pt x="12382" y="88583"/>
                      </a:lnTo>
                      <a:lnTo>
                        <a:pt x="12382" y="20003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8" name="任意多边形: 形状 270"/>
                <p:cNvSpPr/>
                <p:nvPr/>
              </p:nvSpPr>
              <p:spPr>
                <a:xfrm>
                  <a:off x="7600950" y="3991927"/>
                  <a:ext cx="39052" cy="216217"/>
                </a:xfrm>
                <a:custGeom>
                  <a:avLst/>
                  <a:gdLst>
                    <a:gd name="connsiteX0" fmla="*/ 0 w 39052"/>
                    <a:gd name="connsiteY0" fmla="*/ 0 h 216217"/>
                    <a:gd name="connsiteX1" fmla="*/ 26670 w 39052"/>
                    <a:gd name="connsiteY1" fmla="*/ 60007 h 216217"/>
                    <a:gd name="connsiteX2" fmla="*/ 26670 w 39052"/>
                    <a:gd name="connsiteY2" fmla="*/ 216217 h 216217"/>
                    <a:gd name="connsiteX3" fmla="*/ 39053 w 39052"/>
                    <a:gd name="connsiteY3" fmla="*/ 216217 h 216217"/>
                    <a:gd name="connsiteX4" fmla="*/ 39053 w 39052"/>
                    <a:gd name="connsiteY4" fmla="*/ 55245 h 216217"/>
                    <a:gd name="connsiteX5" fmla="*/ 0 w 39052"/>
                    <a:gd name="connsiteY5" fmla="*/ 0 h 216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9052" h="216217">
                      <a:moveTo>
                        <a:pt x="0" y="0"/>
                      </a:moveTo>
                      <a:cubicBezTo>
                        <a:pt x="16193" y="15240"/>
                        <a:pt x="26670" y="36195"/>
                        <a:pt x="26670" y="60007"/>
                      </a:cubicBezTo>
                      <a:lnTo>
                        <a:pt x="26670" y="216217"/>
                      </a:lnTo>
                      <a:lnTo>
                        <a:pt x="39053" y="216217"/>
                      </a:lnTo>
                      <a:lnTo>
                        <a:pt x="39053" y="55245"/>
                      </a:lnTo>
                      <a:cubicBezTo>
                        <a:pt x="39053" y="30480"/>
                        <a:pt x="22860" y="8572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9" name="任意多边形: 形状 271"/>
                <p:cNvSpPr/>
                <p:nvPr/>
              </p:nvSpPr>
              <p:spPr>
                <a:xfrm>
                  <a:off x="7058025" y="2647950"/>
                  <a:ext cx="847725" cy="1561147"/>
                </a:xfrm>
                <a:custGeom>
                  <a:avLst/>
                  <a:gdLst>
                    <a:gd name="connsiteX0" fmla="*/ 442913 w 847725"/>
                    <a:gd name="connsiteY0" fmla="*/ 1471613 h 1561147"/>
                    <a:gd name="connsiteX1" fmla="*/ 442913 w 847725"/>
                    <a:gd name="connsiteY1" fmla="*/ 1399223 h 1561147"/>
                    <a:gd name="connsiteX2" fmla="*/ 455295 w 847725"/>
                    <a:gd name="connsiteY2" fmla="*/ 1356360 h 1561147"/>
                    <a:gd name="connsiteX3" fmla="*/ 430530 w 847725"/>
                    <a:gd name="connsiteY3" fmla="*/ 1403985 h 1561147"/>
                    <a:gd name="connsiteX4" fmla="*/ 430530 w 847725"/>
                    <a:gd name="connsiteY4" fmla="*/ 1544955 h 1561147"/>
                    <a:gd name="connsiteX5" fmla="*/ 408622 w 847725"/>
                    <a:gd name="connsiteY5" fmla="*/ 1544955 h 1561147"/>
                    <a:gd name="connsiteX6" fmla="*/ 408622 w 847725"/>
                    <a:gd name="connsiteY6" fmla="*/ 1403985 h 1561147"/>
                    <a:gd name="connsiteX7" fmla="*/ 489585 w 847725"/>
                    <a:gd name="connsiteY7" fmla="*/ 1323023 h 1561147"/>
                    <a:gd name="connsiteX8" fmla="*/ 496253 w 847725"/>
                    <a:gd name="connsiteY8" fmla="*/ 1323023 h 1561147"/>
                    <a:gd name="connsiteX9" fmla="*/ 524828 w 847725"/>
                    <a:gd name="connsiteY9" fmla="*/ 1317308 h 1561147"/>
                    <a:gd name="connsiteX10" fmla="*/ 605790 w 847725"/>
                    <a:gd name="connsiteY10" fmla="*/ 1398270 h 1561147"/>
                    <a:gd name="connsiteX11" fmla="*/ 605790 w 847725"/>
                    <a:gd name="connsiteY11" fmla="*/ 1559243 h 1561147"/>
                    <a:gd name="connsiteX12" fmla="*/ 634365 w 847725"/>
                    <a:gd name="connsiteY12" fmla="*/ 1559243 h 1561147"/>
                    <a:gd name="connsiteX13" fmla="*/ 772478 w 847725"/>
                    <a:gd name="connsiteY13" fmla="*/ 1368743 h 1561147"/>
                    <a:gd name="connsiteX14" fmla="*/ 835343 w 847725"/>
                    <a:gd name="connsiteY14" fmla="*/ 1342073 h 1561147"/>
                    <a:gd name="connsiteX15" fmla="*/ 847725 w 847725"/>
                    <a:gd name="connsiteY15" fmla="*/ 1338263 h 1561147"/>
                    <a:gd name="connsiteX16" fmla="*/ 847725 w 847725"/>
                    <a:gd name="connsiteY16" fmla="*/ 0 h 1561147"/>
                    <a:gd name="connsiteX17" fmla="*/ 0 w 847725"/>
                    <a:gd name="connsiteY17" fmla="*/ 0 h 1561147"/>
                    <a:gd name="connsiteX18" fmla="*/ 0 w 847725"/>
                    <a:gd name="connsiteY18" fmla="*/ 1561148 h 1561147"/>
                    <a:gd name="connsiteX19" fmla="*/ 438150 w 847725"/>
                    <a:gd name="connsiteY19" fmla="*/ 1561148 h 1561147"/>
                    <a:gd name="connsiteX20" fmla="*/ 438150 w 847725"/>
                    <a:gd name="connsiteY20" fmla="*/ 1496378 h 1561147"/>
                    <a:gd name="connsiteX21" fmla="*/ 442913 w 847725"/>
                    <a:gd name="connsiteY21" fmla="*/ 1471613 h 1561147"/>
                    <a:gd name="connsiteX22" fmla="*/ 414338 w 847725"/>
                    <a:gd name="connsiteY22" fmla="*/ 1030605 h 1561147"/>
                    <a:gd name="connsiteX23" fmla="*/ 490538 w 847725"/>
                    <a:gd name="connsiteY23" fmla="*/ 989648 h 1561147"/>
                    <a:gd name="connsiteX24" fmla="*/ 558165 w 847725"/>
                    <a:gd name="connsiteY24" fmla="*/ 994410 h 1561147"/>
                    <a:gd name="connsiteX25" fmla="*/ 791528 w 847725"/>
                    <a:gd name="connsiteY25" fmla="*/ 1125855 h 1561147"/>
                    <a:gd name="connsiteX26" fmla="*/ 817245 w 847725"/>
                    <a:gd name="connsiteY26" fmla="*/ 1217295 h 1561147"/>
                    <a:gd name="connsiteX27" fmla="*/ 750570 w 847725"/>
                    <a:gd name="connsiteY27" fmla="*/ 1250633 h 1561147"/>
                    <a:gd name="connsiteX28" fmla="*/ 691515 w 847725"/>
                    <a:gd name="connsiteY28" fmla="*/ 1247775 h 1561147"/>
                    <a:gd name="connsiteX29" fmla="*/ 604838 w 847725"/>
                    <a:gd name="connsiteY29" fmla="*/ 1199198 h 1561147"/>
                    <a:gd name="connsiteX30" fmla="*/ 601980 w 847725"/>
                    <a:gd name="connsiteY30" fmla="*/ 1204913 h 1561147"/>
                    <a:gd name="connsiteX31" fmla="*/ 578168 w 847725"/>
                    <a:gd name="connsiteY31" fmla="*/ 1191578 h 1561147"/>
                    <a:gd name="connsiteX32" fmla="*/ 567690 w 847725"/>
                    <a:gd name="connsiteY32" fmla="*/ 1210628 h 1561147"/>
                    <a:gd name="connsiteX33" fmla="*/ 445770 w 847725"/>
                    <a:gd name="connsiteY33" fmla="*/ 1142048 h 1561147"/>
                    <a:gd name="connsiteX34" fmla="*/ 414338 w 847725"/>
                    <a:gd name="connsiteY34" fmla="*/ 1030605 h 1561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847725" h="1561147">
                      <a:moveTo>
                        <a:pt x="442913" y="1471613"/>
                      </a:moveTo>
                      <a:lnTo>
                        <a:pt x="442913" y="1399223"/>
                      </a:lnTo>
                      <a:cubicBezTo>
                        <a:pt x="442913" y="1383983"/>
                        <a:pt x="447675" y="1368743"/>
                        <a:pt x="455295" y="1356360"/>
                      </a:cubicBezTo>
                      <a:cubicBezTo>
                        <a:pt x="440055" y="1366838"/>
                        <a:pt x="430530" y="1383983"/>
                        <a:pt x="430530" y="1403985"/>
                      </a:cubicBezTo>
                      <a:lnTo>
                        <a:pt x="430530" y="1544955"/>
                      </a:lnTo>
                      <a:lnTo>
                        <a:pt x="408622" y="1544955"/>
                      </a:lnTo>
                      <a:lnTo>
                        <a:pt x="408622" y="1403985"/>
                      </a:lnTo>
                      <a:cubicBezTo>
                        <a:pt x="408622" y="1359218"/>
                        <a:pt x="444818" y="1323023"/>
                        <a:pt x="489585" y="1323023"/>
                      </a:cubicBezTo>
                      <a:cubicBezTo>
                        <a:pt x="491490" y="1323023"/>
                        <a:pt x="493395" y="1323023"/>
                        <a:pt x="496253" y="1323023"/>
                      </a:cubicBezTo>
                      <a:cubicBezTo>
                        <a:pt x="504825" y="1319213"/>
                        <a:pt x="514350" y="1317308"/>
                        <a:pt x="524828" y="1317308"/>
                      </a:cubicBezTo>
                      <a:cubicBezTo>
                        <a:pt x="569595" y="1317308"/>
                        <a:pt x="605790" y="1353503"/>
                        <a:pt x="605790" y="1398270"/>
                      </a:cubicBezTo>
                      <a:lnTo>
                        <a:pt x="605790" y="1559243"/>
                      </a:lnTo>
                      <a:lnTo>
                        <a:pt x="634365" y="1559243"/>
                      </a:lnTo>
                      <a:lnTo>
                        <a:pt x="772478" y="1368743"/>
                      </a:lnTo>
                      <a:cubicBezTo>
                        <a:pt x="787718" y="1348740"/>
                        <a:pt x="811530" y="1338263"/>
                        <a:pt x="835343" y="1342073"/>
                      </a:cubicBezTo>
                      <a:cubicBezTo>
                        <a:pt x="839153" y="1340168"/>
                        <a:pt x="843915" y="1339215"/>
                        <a:pt x="847725" y="1338263"/>
                      </a:cubicBezTo>
                      <a:lnTo>
                        <a:pt x="847725" y="0"/>
                      </a:lnTo>
                      <a:lnTo>
                        <a:pt x="0" y="0"/>
                      </a:lnTo>
                      <a:lnTo>
                        <a:pt x="0" y="1561148"/>
                      </a:lnTo>
                      <a:lnTo>
                        <a:pt x="438150" y="1561148"/>
                      </a:lnTo>
                      <a:lnTo>
                        <a:pt x="438150" y="1496378"/>
                      </a:lnTo>
                      <a:cubicBezTo>
                        <a:pt x="436245" y="1487805"/>
                        <a:pt x="439103" y="1479233"/>
                        <a:pt x="442913" y="1471613"/>
                      </a:cubicBezTo>
                      <a:close/>
                      <a:moveTo>
                        <a:pt x="414338" y="1030605"/>
                      </a:moveTo>
                      <a:cubicBezTo>
                        <a:pt x="430530" y="1002030"/>
                        <a:pt x="461010" y="987743"/>
                        <a:pt x="490538" y="989648"/>
                      </a:cubicBezTo>
                      <a:cubicBezTo>
                        <a:pt x="512445" y="981075"/>
                        <a:pt x="537210" y="982980"/>
                        <a:pt x="558165" y="994410"/>
                      </a:cubicBezTo>
                      <a:lnTo>
                        <a:pt x="791528" y="1125855"/>
                      </a:lnTo>
                      <a:cubicBezTo>
                        <a:pt x="823913" y="1143953"/>
                        <a:pt x="835343" y="1184910"/>
                        <a:pt x="817245" y="1217295"/>
                      </a:cubicBezTo>
                      <a:cubicBezTo>
                        <a:pt x="803910" y="1242060"/>
                        <a:pt x="776288" y="1254443"/>
                        <a:pt x="750570" y="1250633"/>
                      </a:cubicBezTo>
                      <a:cubicBezTo>
                        <a:pt x="732472" y="1258253"/>
                        <a:pt x="710565" y="1258253"/>
                        <a:pt x="691515" y="1247775"/>
                      </a:cubicBezTo>
                      <a:lnTo>
                        <a:pt x="604838" y="1199198"/>
                      </a:lnTo>
                      <a:lnTo>
                        <a:pt x="601980" y="1204913"/>
                      </a:lnTo>
                      <a:lnTo>
                        <a:pt x="578168" y="1191578"/>
                      </a:lnTo>
                      <a:lnTo>
                        <a:pt x="567690" y="1210628"/>
                      </a:lnTo>
                      <a:lnTo>
                        <a:pt x="445770" y="1142048"/>
                      </a:lnTo>
                      <a:cubicBezTo>
                        <a:pt x="406718" y="1118235"/>
                        <a:pt x="393382" y="1068705"/>
                        <a:pt x="414338" y="1030605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0" name="任意多边形: 形状 272"/>
                <p:cNvSpPr/>
                <p:nvPr/>
              </p:nvSpPr>
              <p:spPr>
                <a:xfrm>
                  <a:off x="7579994" y="4112895"/>
                  <a:ext cx="23872" cy="96202"/>
                </a:xfrm>
                <a:custGeom>
                  <a:avLst/>
                  <a:gdLst>
                    <a:gd name="connsiteX0" fmla="*/ 0 w 23872"/>
                    <a:gd name="connsiteY0" fmla="*/ 0 h 96202"/>
                    <a:gd name="connsiteX1" fmla="*/ 11430 w 23872"/>
                    <a:gd name="connsiteY1" fmla="*/ 31433 h 96202"/>
                    <a:gd name="connsiteX2" fmla="*/ 11430 w 23872"/>
                    <a:gd name="connsiteY2" fmla="*/ 96202 h 96202"/>
                    <a:gd name="connsiteX3" fmla="*/ 23813 w 23872"/>
                    <a:gd name="connsiteY3" fmla="*/ 96202 h 96202"/>
                    <a:gd name="connsiteX4" fmla="*/ 23813 w 23872"/>
                    <a:gd name="connsiteY4" fmla="*/ 26670 h 96202"/>
                    <a:gd name="connsiteX5" fmla="*/ 0 w 23872"/>
                    <a:gd name="connsiteY5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3872" h="96202">
                      <a:moveTo>
                        <a:pt x="0" y="0"/>
                      </a:moveTo>
                      <a:cubicBezTo>
                        <a:pt x="6668" y="8572"/>
                        <a:pt x="11430" y="19050"/>
                        <a:pt x="11430" y="31433"/>
                      </a:cubicBezTo>
                      <a:lnTo>
                        <a:pt x="11430" y="96202"/>
                      </a:lnTo>
                      <a:lnTo>
                        <a:pt x="23813" y="96202"/>
                      </a:lnTo>
                      <a:lnTo>
                        <a:pt x="23813" y="26670"/>
                      </a:lnTo>
                      <a:cubicBezTo>
                        <a:pt x="24765" y="12383"/>
                        <a:pt x="14288" y="1905"/>
                        <a:pt x="0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1" name="任意多边形: 形状 273"/>
                <p:cNvSpPr/>
                <p:nvPr/>
              </p:nvSpPr>
              <p:spPr>
                <a:xfrm>
                  <a:off x="7523797" y="3993832"/>
                  <a:ext cx="81915" cy="104775"/>
                </a:xfrm>
                <a:custGeom>
                  <a:avLst/>
                  <a:gdLst>
                    <a:gd name="connsiteX0" fmla="*/ 30480 w 81915"/>
                    <a:gd name="connsiteY0" fmla="*/ 102870 h 104775"/>
                    <a:gd name="connsiteX1" fmla="*/ 54293 w 81915"/>
                    <a:gd name="connsiteY1" fmla="*/ 96202 h 104775"/>
                    <a:gd name="connsiteX2" fmla="*/ 81915 w 81915"/>
                    <a:gd name="connsiteY2" fmla="*/ 104775 h 104775"/>
                    <a:gd name="connsiteX3" fmla="*/ 81915 w 81915"/>
                    <a:gd name="connsiteY3" fmla="*/ 58102 h 104775"/>
                    <a:gd name="connsiteX4" fmla="*/ 33338 w 81915"/>
                    <a:gd name="connsiteY4" fmla="*/ 0 h 104775"/>
                    <a:gd name="connsiteX5" fmla="*/ 0 w 81915"/>
                    <a:gd name="connsiteY5" fmla="*/ 52388 h 104775"/>
                    <a:gd name="connsiteX6" fmla="*/ 0 w 81915"/>
                    <a:gd name="connsiteY6" fmla="*/ 103822 h 104775"/>
                    <a:gd name="connsiteX7" fmla="*/ 20003 w 81915"/>
                    <a:gd name="connsiteY7" fmla="*/ 100013 h 104775"/>
                    <a:gd name="connsiteX8" fmla="*/ 30480 w 81915"/>
                    <a:gd name="connsiteY8" fmla="*/ 102870 h 104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915" h="104775">
                      <a:moveTo>
                        <a:pt x="30480" y="102870"/>
                      </a:moveTo>
                      <a:cubicBezTo>
                        <a:pt x="37147" y="99060"/>
                        <a:pt x="45720" y="96202"/>
                        <a:pt x="54293" y="96202"/>
                      </a:cubicBezTo>
                      <a:cubicBezTo>
                        <a:pt x="64770" y="96202"/>
                        <a:pt x="74295" y="99060"/>
                        <a:pt x="81915" y="104775"/>
                      </a:cubicBezTo>
                      <a:lnTo>
                        <a:pt x="81915" y="58102"/>
                      </a:lnTo>
                      <a:cubicBezTo>
                        <a:pt x="81915" y="29527"/>
                        <a:pt x="60960" y="4763"/>
                        <a:pt x="33338" y="0"/>
                      </a:cubicBezTo>
                      <a:cubicBezTo>
                        <a:pt x="13335" y="9525"/>
                        <a:pt x="0" y="29527"/>
                        <a:pt x="0" y="52388"/>
                      </a:cubicBezTo>
                      <a:lnTo>
                        <a:pt x="0" y="103822"/>
                      </a:lnTo>
                      <a:cubicBezTo>
                        <a:pt x="5715" y="100965"/>
                        <a:pt x="12383" y="100013"/>
                        <a:pt x="20003" y="100013"/>
                      </a:cubicBezTo>
                      <a:cubicBezTo>
                        <a:pt x="22860" y="101917"/>
                        <a:pt x="26670" y="101917"/>
                        <a:pt x="30480" y="10287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2" name="任意多边形: 形状 274"/>
                <p:cNvSpPr/>
                <p:nvPr/>
              </p:nvSpPr>
              <p:spPr>
                <a:xfrm>
                  <a:off x="7629698" y="3743325"/>
                  <a:ext cx="198162" cy="131445"/>
                </a:xfrm>
                <a:custGeom>
                  <a:avLst/>
                  <a:gdLst>
                    <a:gd name="connsiteX0" fmla="*/ 192232 w 198162"/>
                    <a:gd name="connsiteY0" fmla="*/ 115252 h 131445"/>
                    <a:gd name="connsiteX1" fmla="*/ 175087 w 198162"/>
                    <a:gd name="connsiteY1" fmla="*/ 54292 h 131445"/>
                    <a:gd name="connsiteX2" fmla="*/ 126509 w 198162"/>
                    <a:gd name="connsiteY2" fmla="*/ 26670 h 131445"/>
                    <a:gd name="connsiteX3" fmla="*/ 119842 w 198162"/>
                    <a:gd name="connsiteY3" fmla="*/ 39052 h 131445"/>
                    <a:gd name="connsiteX4" fmla="*/ 96029 w 198162"/>
                    <a:gd name="connsiteY4" fmla="*/ 25717 h 131445"/>
                    <a:gd name="connsiteX5" fmla="*/ 85552 w 198162"/>
                    <a:gd name="connsiteY5" fmla="*/ 44767 h 131445"/>
                    <a:gd name="connsiteX6" fmla="*/ 6494 w 198162"/>
                    <a:gd name="connsiteY6" fmla="*/ 0 h 131445"/>
                    <a:gd name="connsiteX7" fmla="*/ 3637 w 198162"/>
                    <a:gd name="connsiteY7" fmla="*/ 4763 h 131445"/>
                    <a:gd name="connsiteX8" fmla="*/ 14114 w 198162"/>
                    <a:gd name="connsiteY8" fmla="*/ 40958 h 131445"/>
                    <a:gd name="connsiteX9" fmla="*/ 167467 w 198162"/>
                    <a:gd name="connsiteY9" fmla="*/ 127635 h 131445"/>
                    <a:gd name="connsiteX10" fmla="*/ 177944 w 198162"/>
                    <a:gd name="connsiteY10" fmla="*/ 131445 h 131445"/>
                    <a:gd name="connsiteX11" fmla="*/ 192232 w 198162"/>
                    <a:gd name="connsiteY11" fmla="*/ 115252 h 13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8162" h="131445">
                      <a:moveTo>
                        <a:pt x="192232" y="115252"/>
                      </a:moveTo>
                      <a:cubicBezTo>
                        <a:pt x="204614" y="93345"/>
                        <a:pt x="196994" y="66675"/>
                        <a:pt x="175087" y="54292"/>
                      </a:cubicBezTo>
                      <a:lnTo>
                        <a:pt x="126509" y="26670"/>
                      </a:lnTo>
                      <a:lnTo>
                        <a:pt x="119842" y="39052"/>
                      </a:lnTo>
                      <a:lnTo>
                        <a:pt x="96029" y="25717"/>
                      </a:lnTo>
                      <a:lnTo>
                        <a:pt x="85552" y="44767"/>
                      </a:lnTo>
                      <a:lnTo>
                        <a:pt x="6494" y="0"/>
                      </a:lnTo>
                      <a:cubicBezTo>
                        <a:pt x="5542" y="952"/>
                        <a:pt x="4589" y="2858"/>
                        <a:pt x="3637" y="4763"/>
                      </a:cubicBezTo>
                      <a:cubicBezTo>
                        <a:pt x="-3983" y="17145"/>
                        <a:pt x="779" y="34290"/>
                        <a:pt x="14114" y="40958"/>
                      </a:cubicBezTo>
                      <a:lnTo>
                        <a:pt x="167467" y="127635"/>
                      </a:lnTo>
                      <a:cubicBezTo>
                        <a:pt x="170324" y="129540"/>
                        <a:pt x="174134" y="130492"/>
                        <a:pt x="177944" y="131445"/>
                      </a:cubicBezTo>
                      <a:cubicBezTo>
                        <a:pt x="182707" y="127635"/>
                        <a:pt x="188422" y="122873"/>
                        <a:pt x="192232" y="115252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3" name="任意多边形: 形状 275"/>
                <p:cNvSpPr/>
                <p:nvPr/>
              </p:nvSpPr>
              <p:spPr>
                <a:xfrm>
                  <a:off x="7594455" y="3741420"/>
                  <a:ext cx="29354" cy="56197"/>
                </a:xfrm>
                <a:custGeom>
                  <a:avLst/>
                  <a:gdLst>
                    <a:gd name="connsiteX0" fmla="*/ 16972 w 29354"/>
                    <a:gd name="connsiteY0" fmla="*/ 0 h 56197"/>
                    <a:gd name="connsiteX1" fmla="*/ 3637 w 29354"/>
                    <a:gd name="connsiteY1" fmla="*/ 11430 h 56197"/>
                    <a:gd name="connsiteX2" fmla="*/ 14114 w 29354"/>
                    <a:gd name="connsiteY2" fmla="*/ 47625 h 56197"/>
                    <a:gd name="connsiteX3" fmla="*/ 29354 w 29354"/>
                    <a:gd name="connsiteY3" fmla="*/ 56197 h 56197"/>
                    <a:gd name="connsiteX4" fmla="*/ 16972 w 29354"/>
                    <a:gd name="connsiteY4" fmla="*/ 0 h 5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354" h="56197">
                      <a:moveTo>
                        <a:pt x="16972" y="0"/>
                      </a:moveTo>
                      <a:cubicBezTo>
                        <a:pt x="11257" y="1905"/>
                        <a:pt x="6494" y="5715"/>
                        <a:pt x="3637" y="11430"/>
                      </a:cubicBezTo>
                      <a:cubicBezTo>
                        <a:pt x="-3983" y="23813"/>
                        <a:pt x="779" y="40957"/>
                        <a:pt x="14114" y="47625"/>
                      </a:cubicBezTo>
                      <a:lnTo>
                        <a:pt x="29354" y="56197"/>
                      </a:lnTo>
                      <a:cubicBezTo>
                        <a:pt x="13162" y="42863"/>
                        <a:pt x="8399" y="20002"/>
                        <a:pt x="16972" y="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4" name="任意多边形: 形状 276"/>
                <p:cNvSpPr/>
                <p:nvPr/>
              </p:nvSpPr>
              <p:spPr>
                <a:xfrm>
                  <a:off x="7518990" y="3659504"/>
                  <a:ext cx="133394" cy="118110"/>
                </a:xfrm>
                <a:custGeom>
                  <a:avLst/>
                  <a:gdLst>
                    <a:gd name="connsiteX0" fmla="*/ 7664 w 133394"/>
                    <a:gd name="connsiteY0" fmla="*/ 24765 h 118110"/>
                    <a:gd name="connsiteX1" fmla="*/ 29572 w 133394"/>
                    <a:gd name="connsiteY1" fmla="*/ 104775 h 118110"/>
                    <a:gd name="connsiteX2" fmla="*/ 54337 w 133394"/>
                    <a:gd name="connsiteY2" fmla="*/ 118110 h 118110"/>
                    <a:gd name="connsiteX3" fmla="*/ 59099 w 133394"/>
                    <a:gd name="connsiteY3" fmla="*/ 82868 h 118110"/>
                    <a:gd name="connsiteX4" fmla="*/ 112439 w 133394"/>
                    <a:gd name="connsiteY4" fmla="*/ 59055 h 118110"/>
                    <a:gd name="connsiteX5" fmla="*/ 133394 w 133394"/>
                    <a:gd name="connsiteY5" fmla="*/ 52388 h 118110"/>
                    <a:gd name="connsiteX6" fmla="*/ 52432 w 133394"/>
                    <a:gd name="connsiteY6" fmla="*/ 6668 h 118110"/>
                    <a:gd name="connsiteX7" fmla="*/ 33382 w 133394"/>
                    <a:gd name="connsiteY7" fmla="*/ 0 h 118110"/>
                    <a:gd name="connsiteX8" fmla="*/ 7664 w 133394"/>
                    <a:gd name="connsiteY8" fmla="*/ 24765 h 118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3394" h="118110">
                      <a:moveTo>
                        <a:pt x="7664" y="24765"/>
                      </a:moveTo>
                      <a:cubicBezTo>
                        <a:pt x="-8528" y="53340"/>
                        <a:pt x="1949" y="88583"/>
                        <a:pt x="29572" y="104775"/>
                      </a:cubicBezTo>
                      <a:lnTo>
                        <a:pt x="54337" y="118110"/>
                      </a:lnTo>
                      <a:cubicBezTo>
                        <a:pt x="51479" y="106680"/>
                        <a:pt x="52432" y="94298"/>
                        <a:pt x="59099" y="82868"/>
                      </a:cubicBezTo>
                      <a:cubicBezTo>
                        <a:pt x="69577" y="63818"/>
                        <a:pt x="92437" y="54293"/>
                        <a:pt x="112439" y="59055"/>
                      </a:cubicBezTo>
                      <a:cubicBezTo>
                        <a:pt x="119107" y="55245"/>
                        <a:pt x="125774" y="53340"/>
                        <a:pt x="133394" y="52388"/>
                      </a:cubicBezTo>
                      <a:lnTo>
                        <a:pt x="52432" y="6668"/>
                      </a:lnTo>
                      <a:cubicBezTo>
                        <a:pt x="46717" y="2858"/>
                        <a:pt x="40049" y="953"/>
                        <a:pt x="33382" y="0"/>
                      </a:cubicBezTo>
                      <a:cubicBezTo>
                        <a:pt x="22904" y="5715"/>
                        <a:pt x="14332" y="13335"/>
                        <a:pt x="7664" y="24765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5" name="任意多边形: 形状 277"/>
                <p:cNvSpPr/>
                <p:nvPr/>
              </p:nvSpPr>
              <p:spPr>
                <a:xfrm>
                  <a:off x="7718107" y="4020502"/>
                  <a:ext cx="140017" cy="187642"/>
                </a:xfrm>
                <a:custGeom>
                  <a:avLst/>
                  <a:gdLst>
                    <a:gd name="connsiteX0" fmla="*/ 140018 w 140017"/>
                    <a:gd name="connsiteY0" fmla="*/ 0 h 187642"/>
                    <a:gd name="connsiteX1" fmla="*/ 128588 w 140017"/>
                    <a:gd name="connsiteY1" fmla="*/ 10477 h 187642"/>
                    <a:gd name="connsiteX2" fmla="*/ 0 w 140017"/>
                    <a:gd name="connsiteY2" fmla="*/ 187642 h 187642"/>
                    <a:gd name="connsiteX3" fmla="*/ 3810 w 140017"/>
                    <a:gd name="connsiteY3" fmla="*/ 187642 h 187642"/>
                    <a:gd name="connsiteX4" fmla="*/ 140018 w 140017"/>
                    <a:gd name="connsiteY4" fmla="*/ 0 h 187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0017" h="187642">
                      <a:moveTo>
                        <a:pt x="140018" y="0"/>
                      </a:moveTo>
                      <a:cubicBezTo>
                        <a:pt x="136208" y="2857"/>
                        <a:pt x="132398" y="6667"/>
                        <a:pt x="128588" y="10477"/>
                      </a:cubicBezTo>
                      <a:lnTo>
                        <a:pt x="0" y="187642"/>
                      </a:lnTo>
                      <a:lnTo>
                        <a:pt x="3810" y="187642"/>
                      </a:lnTo>
                      <a:lnTo>
                        <a:pt x="140018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6" name="任意多边形: 形状 278"/>
                <p:cNvSpPr/>
                <p:nvPr/>
              </p:nvSpPr>
              <p:spPr>
                <a:xfrm>
                  <a:off x="7856219" y="4142422"/>
                  <a:ext cx="47625" cy="66675"/>
                </a:xfrm>
                <a:custGeom>
                  <a:avLst/>
                  <a:gdLst>
                    <a:gd name="connsiteX0" fmla="*/ 0 w 47625"/>
                    <a:gd name="connsiteY0" fmla="*/ 66675 h 66675"/>
                    <a:gd name="connsiteX1" fmla="*/ 3810 w 47625"/>
                    <a:gd name="connsiteY1" fmla="*/ 66675 h 66675"/>
                    <a:gd name="connsiteX2" fmla="*/ 47625 w 47625"/>
                    <a:gd name="connsiteY2" fmla="*/ 4763 h 66675"/>
                    <a:gd name="connsiteX3" fmla="*/ 47625 w 47625"/>
                    <a:gd name="connsiteY3" fmla="*/ 0 h 666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7625" h="66675">
                      <a:moveTo>
                        <a:pt x="0" y="66675"/>
                      </a:moveTo>
                      <a:lnTo>
                        <a:pt x="3810" y="66675"/>
                      </a:lnTo>
                      <a:lnTo>
                        <a:pt x="47625" y="4763"/>
                      </a:lnTo>
                      <a:lnTo>
                        <a:pt x="47625" y="0"/>
                      </a:ln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7" name="任意多边形: 形状 279"/>
                <p:cNvSpPr/>
                <p:nvPr/>
              </p:nvSpPr>
              <p:spPr>
                <a:xfrm>
                  <a:off x="7825740" y="3786187"/>
                  <a:ext cx="37363" cy="83820"/>
                </a:xfrm>
                <a:custGeom>
                  <a:avLst/>
                  <a:gdLst>
                    <a:gd name="connsiteX0" fmla="*/ 16192 w 37363"/>
                    <a:gd name="connsiteY0" fmla="*/ 83820 h 83820"/>
                    <a:gd name="connsiteX1" fmla="*/ 31432 w 37363"/>
                    <a:gd name="connsiteY1" fmla="*/ 68580 h 83820"/>
                    <a:gd name="connsiteX2" fmla="*/ 14288 w 37363"/>
                    <a:gd name="connsiteY2" fmla="*/ 7620 h 83820"/>
                    <a:gd name="connsiteX3" fmla="*/ 0 w 37363"/>
                    <a:gd name="connsiteY3" fmla="*/ 0 h 83820"/>
                    <a:gd name="connsiteX4" fmla="*/ 16192 w 37363"/>
                    <a:gd name="connsiteY4" fmla="*/ 83820 h 83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363" h="83820">
                      <a:moveTo>
                        <a:pt x="16192" y="83820"/>
                      </a:moveTo>
                      <a:cubicBezTo>
                        <a:pt x="21907" y="80010"/>
                        <a:pt x="27622" y="75248"/>
                        <a:pt x="31432" y="68580"/>
                      </a:cubicBezTo>
                      <a:cubicBezTo>
                        <a:pt x="43815" y="46673"/>
                        <a:pt x="36195" y="20002"/>
                        <a:pt x="14288" y="7620"/>
                      </a:cubicBezTo>
                      <a:lnTo>
                        <a:pt x="0" y="0"/>
                      </a:lnTo>
                      <a:cubicBezTo>
                        <a:pt x="24765" y="19050"/>
                        <a:pt x="32385" y="54292"/>
                        <a:pt x="16192" y="83820"/>
                      </a:cubicBezTo>
                      <a:close/>
                    </a:path>
                  </a:pathLst>
                </a:custGeom>
                <a:noFill/>
                <a:ln w="9525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grpSp>
              <p:nvGrpSpPr>
                <p:cNvPr id="578" name="图形 4"/>
                <p:cNvGrpSpPr/>
                <p:nvPr/>
              </p:nvGrpSpPr>
              <p:grpSpPr>
                <a:xfrm>
                  <a:off x="7462997" y="3636476"/>
                  <a:ext cx="440847" cy="572620"/>
                  <a:chOff x="7462997" y="3636476"/>
                  <a:chExt cx="440847" cy="572620"/>
                </a:xfrm>
                <a:solidFill>
                  <a:srgbClr val="A87034"/>
                </a:solidFill>
              </p:grpSpPr>
              <p:sp>
                <p:nvSpPr>
                  <p:cNvPr id="579" name="任意多边形: 形状 281"/>
                  <p:cNvSpPr/>
                  <p:nvPr/>
                </p:nvSpPr>
                <p:spPr>
                  <a:xfrm>
                    <a:off x="7523797" y="4096345"/>
                    <a:ext cx="30480" cy="30837"/>
                  </a:xfrm>
                  <a:custGeom>
                    <a:avLst/>
                    <a:gdLst>
                      <a:gd name="connsiteX0" fmla="*/ 0 w 30480"/>
                      <a:gd name="connsiteY0" fmla="*/ 3215 h 30837"/>
                      <a:gd name="connsiteX1" fmla="*/ 0 w 30480"/>
                      <a:gd name="connsiteY1" fmla="*/ 30837 h 30837"/>
                      <a:gd name="connsiteX2" fmla="*/ 9525 w 30480"/>
                      <a:gd name="connsiteY2" fmla="*/ 24170 h 30837"/>
                      <a:gd name="connsiteX3" fmla="*/ 30480 w 30480"/>
                      <a:gd name="connsiteY3" fmla="*/ 1310 h 30837"/>
                      <a:gd name="connsiteX4" fmla="*/ 19050 w 30480"/>
                      <a:gd name="connsiteY4" fmla="*/ 357 h 30837"/>
                      <a:gd name="connsiteX5" fmla="*/ 0 w 30480"/>
                      <a:gd name="connsiteY5" fmla="*/ 3215 h 30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30480" h="30837">
                        <a:moveTo>
                          <a:pt x="0" y="3215"/>
                        </a:moveTo>
                        <a:lnTo>
                          <a:pt x="0" y="30837"/>
                        </a:lnTo>
                        <a:cubicBezTo>
                          <a:pt x="2858" y="27980"/>
                          <a:pt x="5715" y="25122"/>
                          <a:pt x="9525" y="24170"/>
                        </a:cubicBezTo>
                        <a:cubicBezTo>
                          <a:pt x="14288" y="14645"/>
                          <a:pt x="20955" y="6072"/>
                          <a:pt x="30480" y="1310"/>
                        </a:cubicBezTo>
                        <a:cubicBezTo>
                          <a:pt x="26670" y="357"/>
                          <a:pt x="22860" y="357"/>
                          <a:pt x="19050" y="357"/>
                        </a:cubicBezTo>
                        <a:cubicBezTo>
                          <a:pt x="12383" y="-595"/>
                          <a:pt x="5715" y="357"/>
                          <a:pt x="0" y="3215"/>
                        </a:cubicBez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0" name="任意多边形: 形状 282"/>
                  <p:cNvSpPr/>
                  <p:nvPr/>
                </p:nvSpPr>
                <p:spPr>
                  <a:xfrm>
                    <a:off x="7494269" y="4119562"/>
                    <a:ext cx="21907" cy="89534"/>
                  </a:xfrm>
                  <a:custGeom>
                    <a:avLst/>
                    <a:gdLst>
                      <a:gd name="connsiteX0" fmla="*/ 6668 w 21907"/>
                      <a:gd name="connsiteY0" fmla="*/ 0 h 89534"/>
                      <a:gd name="connsiteX1" fmla="*/ 0 w 21907"/>
                      <a:gd name="connsiteY1" fmla="*/ 24765 h 89534"/>
                      <a:gd name="connsiteX2" fmla="*/ 0 w 21907"/>
                      <a:gd name="connsiteY2" fmla="*/ 89535 h 89534"/>
                      <a:gd name="connsiteX3" fmla="*/ 21908 w 21907"/>
                      <a:gd name="connsiteY3" fmla="*/ 89535 h 89534"/>
                      <a:gd name="connsiteX4" fmla="*/ 21908 w 21907"/>
                      <a:gd name="connsiteY4" fmla="*/ 69533 h 89534"/>
                      <a:gd name="connsiteX5" fmla="*/ 6668 w 21907"/>
                      <a:gd name="connsiteY5" fmla="*/ 69533 h 89534"/>
                      <a:gd name="connsiteX6" fmla="*/ 6668 w 21907"/>
                      <a:gd name="connsiteY6" fmla="*/ 0 h 895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1907" h="89534">
                        <a:moveTo>
                          <a:pt x="6668" y="0"/>
                        </a:moveTo>
                        <a:cubicBezTo>
                          <a:pt x="2858" y="7620"/>
                          <a:pt x="0" y="15240"/>
                          <a:pt x="0" y="24765"/>
                        </a:cubicBezTo>
                        <a:lnTo>
                          <a:pt x="0" y="89535"/>
                        </a:lnTo>
                        <a:lnTo>
                          <a:pt x="21908" y="89535"/>
                        </a:lnTo>
                        <a:lnTo>
                          <a:pt x="21908" y="69533"/>
                        </a:lnTo>
                        <a:lnTo>
                          <a:pt x="6668" y="69533"/>
                        </a:lnTo>
                        <a:lnTo>
                          <a:pt x="6668" y="0"/>
                        </a:ln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1" name="任意多边形: 形状 283"/>
                  <p:cNvSpPr/>
                  <p:nvPr/>
                </p:nvSpPr>
                <p:spPr>
                  <a:xfrm>
                    <a:off x="7557134" y="3989070"/>
                    <a:ext cx="70484" cy="220027"/>
                  </a:xfrm>
                  <a:custGeom>
                    <a:avLst/>
                    <a:gdLst>
                      <a:gd name="connsiteX0" fmla="*/ 43815 w 70484"/>
                      <a:gd name="connsiteY0" fmla="*/ 2858 h 220027"/>
                      <a:gd name="connsiteX1" fmla="*/ 24765 w 70484"/>
                      <a:gd name="connsiteY1" fmla="*/ 0 h 220027"/>
                      <a:gd name="connsiteX2" fmla="*/ 0 w 70484"/>
                      <a:gd name="connsiteY2" fmla="*/ 5715 h 220027"/>
                      <a:gd name="connsiteX3" fmla="*/ 48578 w 70484"/>
                      <a:gd name="connsiteY3" fmla="*/ 63817 h 220027"/>
                      <a:gd name="connsiteX4" fmla="*/ 48578 w 70484"/>
                      <a:gd name="connsiteY4" fmla="*/ 110490 h 220027"/>
                      <a:gd name="connsiteX5" fmla="*/ 69533 w 70484"/>
                      <a:gd name="connsiteY5" fmla="*/ 150495 h 220027"/>
                      <a:gd name="connsiteX6" fmla="*/ 69533 w 70484"/>
                      <a:gd name="connsiteY6" fmla="*/ 220027 h 220027"/>
                      <a:gd name="connsiteX7" fmla="*/ 70485 w 70484"/>
                      <a:gd name="connsiteY7" fmla="*/ 220027 h 220027"/>
                      <a:gd name="connsiteX8" fmla="*/ 70485 w 70484"/>
                      <a:gd name="connsiteY8" fmla="*/ 63817 h 220027"/>
                      <a:gd name="connsiteX9" fmla="*/ 43815 w 70484"/>
                      <a:gd name="connsiteY9" fmla="*/ 2858 h 2200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70484" h="220027">
                        <a:moveTo>
                          <a:pt x="43815" y="2858"/>
                        </a:moveTo>
                        <a:cubicBezTo>
                          <a:pt x="38100" y="952"/>
                          <a:pt x="31433" y="0"/>
                          <a:pt x="24765" y="0"/>
                        </a:cubicBezTo>
                        <a:cubicBezTo>
                          <a:pt x="16193" y="0"/>
                          <a:pt x="7620" y="1905"/>
                          <a:pt x="0" y="5715"/>
                        </a:cubicBezTo>
                        <a:cubicBezTo>
                          <a:pt x="27622" y="10477"/>
                          <a:pt x="48578" y="34290"/>
                          <a:pt x="48578" y="63817"/>
                        </a:cubicBezTo>
                        <a:lnTo>
                          <a:pt x="48578" y="110490"/>
                        </a:lnTo>
                        <a:cubicBezTo>
                          <a:pt x="60960" y="119063"/>
                          <a:pt x="69533" y="134302"/>
                          <a:pt x="69533" y="150495"/>
                        </a:cubicBezTo>
                        <a:lnTo>
                          <a:pt x="69533" y="220027"/>
                        </a:lnTo>
                        <a:lnTo>
                          <a:pt x="70485" y="220027"/>
                        </a:lnTo>
                        <a:lnTo>
                          <a:pt x="70485" y="63817"/>
                        </a:lnTo>
                        <a:cubicBezTo>
                          <a:pt x="70485" y="40005"/>
                          <a:pt x="60008" y="18097"/>
                          <a:pt x="43815" y="2858"/>
                        </a:cubicBez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2" name="任意多边形: 形状 284"/>
                  <p:cNvSpPr/>
                  <p:nvPr/>
                </p:nvSpPr>
                <p:spPr>
                  <a:xfrm>
                    <a:off x="7465694" y="3971925"/>
                    <a:ext cx="86677" cy="221932"/>
                  </a:xfrm>
                  <a:custGeom>
                    <a:avLst/>
                    <a:gdLst>
                      <a:gd name="connsiteX0" fmla="*/ 80963 w 86677"/>
                      <a:gd name="connsiteY0" fmla="*/ 0 h 221932"/>
                      <a:gd name="connsiteX1" fmla="*/ 0 w 86677"/>
                      <a:gd name="connsiteY1" fmla="*/ 80963 h 221932"/>
                      <a:gd name="connsiteX2" fmla="*/ 0 w 86677"/>
                      <a:gd name="connsiteY2" fmla="*/ 221933 h 221932"/>
                      <a:gd name="connsiteX3" fmla="*/ 21908 w 86677"/>
                      <a:gd name="connsiteY3" fmla="*/ 221933 h 221932"/>
                      <a:gd name="connsiteX4" fmla="*/ 21908 w 86677"/>
                      <a:gd name="connsiteY4" fmla="*/ 80963 h 221932"/>
                      <a:gd name="connsiteX5" fmla="*/ 46673 w 86677"/>
                      <a:gd name="connsiteY5" fmla="*/ 33338 h 221932"/>
                      <a:gd name="connsiteX6" fmla="*/ 86678 w 86677"/>
                      <a:gd name="connsiteY6" fmla="*/ 0 h 221932"/>
                      <a:gd name="connsiteX7" fmla="*/ 80963 w 86677"/>
                      <a:gd name="connsiteY7" fmla="*/ 0 h 221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6677" h="221932">
                        <a:moveTo>
                          <a:pt x="80963" y="0"/>
                        </a:moveTo>
                        <a:cubicBezTo>
                          <a:pt x="36195" y="0"/>
                          <a:pt x="0" y="36195"/>
                          <a:pt x="0" y="80963"/>
                        </a:cubicBezTo>
                        <a:lnTo>
                          <a:pt x="0" y="221933"/>
                        </a:lnTo>
                        <a:lnTo>
                          <a:pt x="21908" y="221933"/>
                        </a:lnTo>
                        <a:lnTo>
                          <a:pt x="21908" y="80963"/>
                        </a:lnTo>
                        <a:cubicBezTo>
                          <a:pt x="21908" y="60960"/>
                          <a:pt x="31433" y="43815"/>
                          <a:pt x="46673" y="33338"/>
                        </a:cubicBezTo>
                        <a:cubicBezTo>
                          <a:pt x="56198" y="18097"/>
                          <a:pt x="70485" y="6667"/>
                          <a:pt x="86678" y="0"/>
                        </a:cubicBezTo>
                        <a:cubicBezTo>
                          <a:pt x="85725" y="0"/>
                          <a:pt x="83820" y="0"/>
                          <a:pt x="80963" y="0"/>
                        </a:cubicBez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3" name="任意多边形: 形状 285"/>
                  <p:cNvSpPr/>
                  <p:nvPr/>
                </p:nvSpPr>
                <p:spPr>
                  <a:xfrm>
                    <a:off x="7558087" y="4112895"/>
                    <a:ext cx="34290" cy="96202"/>
                  </a:xfrm>
                  <a:custGeom>
                    <a:avLst/>
                    <a:gdLst>
                      <a:gd name="connsiteX0" fmla="*/ 20003 w 34290"/>
                      <a:gd name="connsiteY0" fmla="*/ 0 h 96202"/>
                      <a:gd name="connsiteX1" fmla="*/ 0 w 34290"/>
                      <a:gd name="connsiteY1" fmla="*/ 9525 h 96202"/>
                      <a:gd name="connsiteX2" fmla="*/ 12382 w 34290"/>
                      <a:gd name="connsiteY2" fmla="*/ 31433 h 96202"/>
                      <a:gd name="connsiteX3" fmla="*/ 12382 w 34290"/>
                      <a:gd name="connsiteY3" fmla="*/ 96202 h 96202"/>
                      <a:gd name="connsiteX4" fmla="*/ 34290 w 34290"/>
                      <a:gd name="connsiteY4" fmla="*/ 96202 h 96202"/>
                      <a:gd name="connsiteX5" fmla="*/ 34290 w 34290"/>
                      <a:gd name="connsiteY5" fmla="*/ 31433 h 96202"/>
                      <a:gd name="connsiteX6" fmla="*/ 22860 w 34290"/>
                      <a:gd name="connsiteY6" fmla="*/ 0 h 96202"/>
                      <a:gd name="connsiteX7" fmla="*/ 20003 w 34290"/>
                      <a:gd name="connsiteY7" fmla="*/ 0 h 96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4290" h="96202">
                        <a:moveTo>
                          <a:pt x="20003" y="0"/>
                        </a:moveTo>
                        <a:cubicBezTo>
                          <a:pt x="12382" y="0"/>
                          <a:pt x="4763" y="3810"/>
                          <a:pt x="0" y="9525"/>
                        </a:cubicBezTo>
                        <a:cubicBezTo>
                          <a:pt x="7620" y="14288"/>
                          <a:pt x="12382" y="22860"/>
                          <a:pt x="12382" y="31433"/>
                        </a:cubicBezTo>
                        <a:lnTo>
                          <a:pt x="12382" y="96202"/>
                        </a:lnTo>
                        <a:lnTo>
                          <a:pt x="34290" y="96202"/>
                        </a:lnTo>
                        <a:lnTo>
                          <a:pt x="34290" y="31433"/>
                        </a:lnTo>
                        <a:cubicBezTo>
                          <a:pt x="34290" y="19050"/>
                          <a:pt x="29528" y="8572"/>
                          <a:pt x="22860" y="0"/>
                        </a:cubicBezTo>
                        <a:cubicBezTo>
                          <a:pt x="21907" y="0"/>
                          <a:pt x="20955" y="0"/>
                          <a:pt x="20003" y="0"/>
                        </a:cubicBez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4" name="任意多边形: 形状 286"/>
                  <p:cNvSpPr/>
                  <p:nvPr/>
                </p:nvSpPr>
                <p:spPr>
                  <a:xfrm>
                    <a:off x="7749540" y="4113847"/>
                    <a:ext cx="77152" cy="95250"/>
                  </a:xfrm>
                  <a:custGeom>
                    <a:avLst/>
                    <a:gdLst>
                      <a:gd name="connsiteX0" fmla="*/ 0 w 77152"/>
                      <a:gd name="connsiteY0" fmla="*/ 95250 h 95250"/>
                      <a:gd name="connsiteX1" fmla="*/ 18097 w 77152"/>
                      <a:gd name="connsiteY1" fmla="*/ 95250 h 95250"/>
                      <a:gd name="connsiteX2" fmla="*/ 22860 w 77152"/>
                      <a:gd name="connsiteY2" fmla="*/ 81915 h 95250"/>
                      <a:gd name="connsiteX3" fmla="*/ 77153 w 77152"/>
                      <a:gd name="connsiteY3" fmla="*/ 6668 h 95250"/>
                      <a:gd name="connsiteX4" fmla="*/ 68580 w 77152"/>
                      <a:gd name="connsiteY4" fmla="*/ 0 h 95250"/>
                      <a:gd name="connsiteX5" fmla="*/ 0 w 77152"/>
                      <a:gd name="connsiteY5" fmla="*/ 95250 h 952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77152" h="95250">
                        <a:moveTo>
                          <a:pt x="0" y="95250"/>
                        </a:moveTo>
                        <a:lnTo>
                          <a:pt x="18097" y="95250"/>
                        </a:lnTo>
                        <a:cubicBezTo>
                          <a:pt x="18097" y="90488"/>
                          <a:pt x="20003" y="85725"/>
                          <a:pt x="22860" y="81915"/>
                        </a:cubicBezTo>
                        <a:lnTo>
                          <a:pt x="77153" y="6668"/>
                        </a:lnTo>
                        <a:lnTo>
                          <a:pt x="68580" y="0"/>
                        </a:lnTo>
                        <a:lnTo>
                          <a:pt x="0" y="95250"/>
                        </a:ln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5" name="任意多边形: 形状 287"/>
                  <p:cNvSpPr/>
                  <p:nvPr/>
                </p:nvSpPr>
                <p:spPr>
                  <a:xfrm>
                    <a:off x="7894319" y="4010025"/>
                    <a:ext cx="9525" cy="8572"/>
                  </a:xfrm>
                  <a:custGeom>
                    <a:avLst/>
                    <a:gdLst>
                      <a:gd name="connsiteX0" fmla="*/ 0 w 9525"/>
                      <a:gd name="connsiteY0" fmla="*/ 4763 h 8572"/>
                      <a:gd name="connsiteX1" fmla="*/ 9525 w 9525"/>
                      <a:gd name="connsiteY1" fmla="*/ 8572 h 8572"/>
                      <a:gd name="connsiteX2" fmla="*/ 9525 w 9525"/>
                      <a:gd name="connsiteY2" fmla="*/ 0 h 8572"/>
                      <a:gd name="connsiteX3" fmla="*/ 0 w 9525"/>
                      <a:gd name="connsiteY3" fmla="*/ 4763 h 85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8572">
                        <a:moveTo>
                          <a:pt x="0" y="4763"/>
                        </a:moveTo>
                        <a:cubicBezTo>
                          <a:pt x="2858" y="5715"/>
                          <a:pt x="6668" y="6667"/>
                          <a:pt x="9525" y="8572"/>
                        </a:cubicBezTo>
                        <a:lnTo>
                          <a:pt x="9525" y="0"/>
                        </a:lnTo>
                        <a:cubicBezTo>
                          <a:pt x="6668" y="953"/>
                          <a:pt x="2858" y="2858"/>
                          <a:pt x="0" y="4763"/>
                        </a:cubicBez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6" name="任意多边形: 形状 288"/>
                  <p:cNvSpPr/>
                  <p:nvPr/>
                </p:nvSpPr>
                <p:spPr>
                  <a:xfrm>
                    <a:off x="7690484" y="3990477"/>
                    <a:ext cx="200977" cy="217667"/>
                  </a:xfrm>
                  <a:custGeom>
                    <a:avLst/>
                    <a:gdLst>
                      <a:gd name="connsiteX0" fmla="*/ 167640 w 200977"/>
                      <a:gd name="connsiteY0" fmla="*/ 30025 h 217667"/>
                      <a:gd name="connsiteX1" fmla="*/ 173355 w 200977"/>
                      <a:gd name="connsiteY1" fmla="*/ 22405 h 217667"/>
                      <a:gd name="connsiteX2" fmla="*/ 200978 w 200977"/>
                      <a:gd name="connsiteY2" fmla="*/ 498 h 217667"/>
                      <a:gd name="connsiteX3" fmla="*/ 138113 w 200977"/>
                      <a:gd name="connsiteY3" fmla="*/ 27168 h 217667"/>
                      <a:gd name="connsiteX4" fmla="*/ 0 w 200977"/>
                      <a:gd name="connsiteY4" fmla="*/ 217668 h 217667"/>
                      <a:gd name="connsiteX5" fmla="*/ 27622 w 200977"/>
                      <a:gd name="connsiteY5" fmla="*/ 217668 h 217667"/>
                      <a:gd name="connsiteX6" fmla="*/ 156210 w 200977"/>
                      <a:gd name="connsiteY6" fmla="*/ 40503 h 217667"/>
                      <a:gd name="connsiteX7" fmla="*/ 167640 w 200977"/>
                      <a:gd name="connsiteY7" fmla="*/ 30025 h 2176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00977" h="217667">
                        <a:moveTo>
                          <a:pt x="167640" y="30025"/>
                        </a:moveTo>
                        <a:lnTo>
                          <a:pt x="173355" y="22405"/>
                        </a:lnTo>
                        <a:cubicBezTo>
                          <a:pt x="180975" y="11928"/>
                          <a:pt x="190500" y="5260"/>
                          <a:pt x="200978" y="498"/>
                        </a:cubicBezTo>
                        <a:cubicBezTo>
                          <a:pt x="177165" y="-2360"/>
                          <a:pt x="153353" y="7165"/>
                          <a:pt x="138113" y="27168"/>
                        </a:cubicBezTo>
                        <a:lnTo>
                          <a:pt x="0" y="217668"/>
                        </a:lnTo>
                        <a:lnTo>
                          <a:pt x="27622" y="217668"/>
                        </a:lnTo>
                        <a:lnTo>
                          <a:pt x="156210" y="40503"/>
                        </a:lnTo>
                        <a:cubicBezTo>
                          <a:pt x="160020" y="36693"/>
                          <a:pt x="163830" y="32882"/>
                          <a:pt x="167640" y="30025"/>
                        </a:cubicBez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7" name="任意多边形: 形状 289"/>
                  <p:cNvSpPr/>
                  <p:nvPr/>
                </p:nvSpPr>
                <p:spPr>
                  <a:xfrm>
                    <a:off x="7828597" y="4104322"/>
                    <a:ext cx="75247" cy="104775"/>
                  </a:xfrm>
                  <a:custGeom>
                    <a:avLst/>
                    <a:gdLst>
                      <a:gd name="connsiteX0" fmla="*/ 27622 w 75247"/>
                      <a:gd name="connsiteY0" fmla="*/ 104775 h 104775"/>
                      <a:gd name="connsiteX1" fmla="*/ 75247 w 75247"/>
                      <a:gd name="connsiteY1" fmla="*/ 38100 h 104775"/>
                      <a:gd name="connsiteX2" fmla="*/ 75247 w 75247"/>
                      <a:gd name="connsiteY2" fmla="*/ 0 h 104775"/>
                      <a:gd name="connsiteX3" fmla="*/ 0 w 75247"/>
                      <a:gd name="connsiteY3" fmla="*/ 104775 h 1047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247" h="104775">
                        <a:moveTo>
                          <a:pt x="27622" y="104775"/>
                        </a:moveTo>
                        <a:lnTo>
                          <a:pt x="75247" y="38100"/>
                        </a:lnTo>
                        <a:lnTo>
                          <a:pt x="75247" y="0"/>
                        </a:lnTo>
                        <a:lnTo>
                          <a:pt x="0" y="104775"/>
                        </a:ln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8" name="任意多边形: 形状 290"/>
                  <p:cNvSpPr/>
                  <p:nvPr/>
                </p:nvSpPr>
                <p:spPr>
                  <a:xfrm>
                    <a:off x="7552372" y="3654008"/>
                    <a:ext cx="297148" cy="223000"/>
                  </a:xfrm>
                  <a:custGeom>
                    <a:avLst/>
                    <a:gdLst>
                      <a:gd name="connsiteX0" fmla="*/ 100013 w 297148"/>
                      <a:gd name="connsiteY0" fmla="*/ 58837 h 223000"/>
                      <a:gd name="connsiteX1" fmla="*/ 126683 w 297148"/>
                      <a:gd name="connsiteY1" fmla="*/ 64552 h 223000"/>
                      <a:gd name="connsiteX2" fmla="*/ 207645 w 297148"/>
                      <a:gd name="connsiteY2" fmla="*/ 110272 h 223000"/>
                      <a:gd name="connsiteX3" fmla="*/ 203835 w 297148"/>
                      <a:gd name="connsiteY3" fmla="*/ 116939 h 223000"/>
                      <a:gd name="connsiteX4" fmla="*/ 252413 w 297148"/>
                      <a:gd name="connsiteY4" fmla="*/ 144562 h 223000"/>
                      <a:gd name="connsiteX5" fmla="*/ 269558 w 297148"/>
                      <a:gd name="connsiteY5" fmla="*/ 205522 h 223000"/>
                      <a:gd name="connsiteX6" fmla="*/ 253365 w 297148"/>
                      <a:gd name="connsiteY6" fmla="*/ 221714 h 223000"/>
                      <a:gd name="connsiteX7" fmla="*/ 288608 w 297148"/>
                      <a:gd name="connsiteY7" fmla="*/ 215999 h 223000"/>
                      <a:gd name="connsiteX8" fmla="*/ 272415 w 297148"/>
                      <a:gd name="connsiteY8" fmla="*/ 131227 h 223000"/>
                      <a:gd name="connsiteX9" fmla="*/ 53340 w 297148"/>
                      <a:gd name="connsiteY9" fmla="*/ 7402 h 223000"/>
                      <a:gd name="connsiteX10" fmla="*/ 0 w 297148"/>
                      <a:gd name="connsiteY10" fmla="*/ 5497 h 223000"/>
                      <a:gd name="connsiteX11" fmla="*/ 19050 w 297148"/>
                      <a:gd name="connsiteY11" fmla="*/ 12164 h 223000"/>
                      <a:gd name="connsiteX12" fmla="*/ 100013 w 297148"/>
                      <a:gd name="connsiteY12" fmla="*/ 58837 h 223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297148" h="223000">
                        <a:moveTo>
                          <a:pt x="100013" y="58837"/>
                        </a:moveTo>
                        <a:cubicBezTo>
                          <a:pt x="109538" y="57884"/>
                          <a:pt x="118110" y="59789"/>
                          <a:pt x="126683" y="64552"/>
                        </a:cubicBezTo>
                        <a:lnTo>
                          <a:pt x="207645" y="110272"/>
                        </a:lnTo>
                        <a:lnTo>
                          <a:pt x="203835" y="116939"/>
                        </a:lnTo>
                        <a:lnTo>
                          <a:pt x="252413" y="144562"/>
                        </a:lnTo>
                        <a:cubicBezTo>
                          <a:pt x="273368" y="156944"/>
                          <a:pt x="280988" y="183614"/>
                          <a:pt x="269558" y="205522"/>
                        </a:cubicBezTo>
                        <a:cubicBezTo>
                          <a:pt x="265747" y="212189"/>
                          <a:pt x="260033" y="217904"/>
                          <a:pt x="253365" y="221714"/>
                        </a:cubicBezTo>
                        <a:cubicBezTo>
                          <a:pt x="265747" y="224572"/>
                          <a:pt x="278130" y="222667"/>
                          <a:pt x="288608" y="215999"/>
                        </a:cubicBezTo>
                        <a:cubicBezTo>
                          <a:pt x="304800" y="187424"/>
                          <a:pt x="297180" y="152182"/>
                          <a:pt x="272415" y="131227"/>
                        </a:cubicBezTo>
                        <a:lnTo>
                          <a:pt x="53340" y="7402"/>
                        </a:lnTo>
                        <a:cubicBezTo>
                          <a:pt x="36195" y="-2123"/>
                          <a:pt x="16193" y="-2123"/>
                          <a:pt x="0" y="5497"/>
                        </a:cubicBezTo>
                        <a:cubicBezTo>
                          <a:pt x="6668" y="6449"/>
                          <a:pt x="13335" y="8354"/>
                          <a:pt x="19050" y="12164"/>
                        </a:cubicBezTo>
                        <a:lnTo>
                          <a:pt x="100013" y="58837"/>
                        </a:ln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89" name="任意多边形: 形状 291"/>
                  <p:cNvSpPr/>
                  <p:nvPr/>
                </p:nvSpPr>
                <p:spPr>
                  <a:xfrm>
                    <a:off x="7635240" y="3734928"/>
                    <a:ext cx="89534" cy="54116"/>
                  </a:xfrm>
                  <a:custGeom>
                    <a:avLst/>
                    <a:gdLst>
                      <a:gd name="connsiteX0" fmla="*/ 0 w 89534"/>
                      <a:gd name="connsiteY0" fmla="*/ 9349 h 54116"/>
                      <a:gd name="connsiteX1" fmla="*/ 79057 w 89534"/>
                      <a:gd name="connsiteY1" fmla="*/ 54116 h 54116"/>
                      <a:gd name="connsiteX2" fmla="*/ 89535 w 89534"/>
                      <a:gd name="connsiteY2" fmla="*/ 35066 h 54116"/>
                      <a:gd name="connsiteX3" fmla="*/ 33338 w 89534"/>
                      <a:gd name="connsiteY3" fmla="*/ 3634 h 54116"/>
                      <a:gd name="connsiteX4" fmla="*/ 0 w 89534"/>
                      <a:gd name="connsiteY4" fmla="*/ 9349 h 541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9534" h="54116">
                        <a:moveTo>
                          <a:pt x="0" y="9349"/>
                        </a:moveTo>
                        <a:lnTo>
                          <a:pt x="79057" y="54116"/>
                        </a:lnTo>
                        <a:lnTo>
                          <a:pt x="89535" y="35066"/>
                        </a:lnTo>
                        <a:lnTo>
                          <a:pt x="33338" y="3634"/>
                        </a:lnTo>
                        <a:cubicBezTo>
                          <a:pt x="21907" y="-3034"/>
                          <a:pt x="8572" y="-176"/>
                          <a:pt x="0" y="9349"/>
                        </a:cubicBez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90" name="任意多边形: 形状 292"/>
                  <p:cNvSpPr/>
                  <p:nvPr/>
                </p:nvSpPr>
                <p:spPr>
                  <a:xfrm>
                    <a:off x="7571808" y="3717273"/>
                    <a:ext cx="237738" cy="187095"/>
                  </a:xfrm>
                  <a:custGeom>
                    <a:avLst/>
                    <a:gdLst>
                      <a:gd name="connsiteX0" fmla="*/ 178684 w 237738"/>
                      <a:gd name="connsiteY0" fmla="*/ 178452 h 187095"/>
                      <a:gd name="connsiteX1" fmla="*/ 237739 w 237738"/>
                      <a:gd name="connsiteY1" fmla="*/ 181309 h 187095"/>
                      <a:gd name="connsiteX2" fmla="*/ 212974 w 237738"/>
                      <a:gd name="connsiteY2" fmla="*/ 173689 h 187095"/>
                      <a:gd name="connsiteX3" fmla="*/ 59621 w 237738"/>
                      <a:gd name="connsiteY3" fmla="*/ 87012 h 187095"/>
                      <a:gd name="connsiteX4" fmla="*/ 51049 w 237738"/>
                      <a:gd name="connsiteY4" fmla="*/ 81297 h 187095"/>
                      <a:gd name="connsiteX5" fmla="*/ 35809 w 237738"/>
                      <a:gd name="connsiteY5" fmla="*/ 72724 h 187095"/>
                      <a:gd name="connsiteX6" fmla="*/ 25331 w 237738"/>
                      <a:gd name="connsiteY6" fmla="*/ 36529 h 187095"/>
                      <a:gd name="connsiteX7" fmla="*/ 38666 w 237738"/>
                      <a:gd name="connsiteY7" fmla="*/ 25099 h 187095"/>
                      <a:gd name="connsiteX8" fmla="*/ 40571 w 237738"/>
                      <a:gd name="connsiteY8" fmla="*/ 20337 h 187095"/>
                      <a:gd name="connsiteX9" fmla="*/ 59621 w 237738"/>
                      <a:gd name="connsiteY9" fmla="*/ 1287 h 187095"/>
                      <a:gd name="connsiteX10" fmla="*/ 6281 w 237738"/>
                      <a:gd name="connsiteY10" fmla="*/ 25099 h 187095"/>
                      <a:gd name="connsiteX11" fmla="*/ 1519 w 237738"/>
                      <a:gd name="connsiteY11" fmla="*/ 60342 h 187095"/>
                      <a:gd name="connsiteX12" fmla="*/ 99626 w 237738"/>
                      <a:gd name="connsiteY12" fmla="*/ 115587 h 187095"/>
                      <a:gd name="connsiteX13" fmla="*/ 92006 w 237738"/>
                      <a:gd name="connsiteY13" fmla="*/ 129874 h 187095"/>
                      <a:gd name="connsiteX14" fmla="*/ 178684 w 237738"/>
                      <a:gd name="connsiteY14" fmla="*/ 178452 h 187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237738" h="187095">
                        <a:moveTo>
                          <a:pt x="178684" y="178452"/>
                        </a:moveTo>
                        <a:cubicBezTo>
                          <a:pt x="197734" y="188929"/>
                          <a:pt x="219641" y="189882"/>
                          <a:pt x="237739" y="181309"/>
                        </a:cubicBezTo>
                        <a:cubicBezTo>
                          <a:pt x="229166" y="180357"/>
                          <a:pt x="221547" y="177499"/>
                          <a:pt x="212974" y="173689"/>
                        </a:cubicBezTo>
                        <a:lnTo>
                          <a:pt x="59621" y="87012"/>
                        </a:lnTo>
                        <a:cubicBezTo>
                          <a:pt x="56764" y="85107"/>
                          <a:pt x="53906" y="83202"/>
                          <a:pt x="51049" y="81297"/>
                        </a:cubicBezTo>
                        <a:lnTo>
                          <a:pt x="35809" y="72724"/>
                        </a:lnTo>
                        <a:cubicBezTo>
                          <a:pt x="23426" y="65104"/>
                          <a:pt x="18664" y="48912"/>
                          <a:pt x="25331" y="36529"/>
                        </a:cubicBezTo>
                        <a:cubicBezTo>
                          <a:pt x="28189" y="30814"/>
                          <a:pt x="32951" y="27004"/>
                          <a:pt x="38666" y="25099"/>
                        </a:cubicBezTo>
                        <a:cubicBezTo>
                          <a:pt x="39619" y="23194"/>
                          <a:pt x="39619" y="22242"/>
                          <a:pt x="40571" y="20337"/>
                        </a:cubicBezTo>
                        <a:cubicBezTo>
                          <a:pt x="45334" y="11764"/>
                          <a:pt x="52001" y="6049"/>
                          <a:pt x="59621" y="1287"/>
                        </a:cubicBezTo>
                        <a:cubicBezTo>
                          <a:pt x="38666" y="-3476"/>
                          <a:pt x="16759" y="5097"/>
                          <a:pt x="6281" y="25099"/>
                        </a:cubicBezTo>
                        <a:cubicBezTo>
                          <a:pt x="-386" y="36529"/>
                          <a:pt x="-1339" y="48912"/>
                          <a:pt x="1519" y="60342"/>
                        </a:cubicBezTo>
                        <a:lnTo>
                          <a:pt x="99626" y="115587"/>
                        </a:lnTo>
                        <a:lnTo>
                          <a:pt x="92006" y="129874"/>
                        </a:lnTo>
                        <a:lnTo>
                          <a:pt x="178684" y="178452"/>
                        </a:ln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91" name="任意多边形: 形状 293"/>
                  <p:cNvSpPr/>
                  <p:nvPr/>
                </p:nvSpPr>
                <p:spPr>
                  <a:xfrm>
                    <a:off x="7462997" y="3636476"/>
                    <a:ext cx="173195" cy="220195"/>
                  </a:xfrm>
                  <a:custGeom>
                    <a:avLst/>
                    <a:gdLst>
                      <a:gd name="connsiteX0" fmla="*/ 64610 w 173195"/>
                      <a:gd name="connsiteY0" fmla="*/ 140186 h 220195"/>
                      <a:gd name="connsiteX1" fmla="*/ 51275 w 173195"/>
                      <a:gd name="connsiteY1" fmla="*/ 132566 h 220195"/>
                      <a:gd name="connsiteX2" fmla="*/ 29368 w 173195"/>
                      <a:gd name="connsiteY2" fmla="*/ 52556 h 220195"/>
                      <a:gd name="connsiteX3" fmla="*/ 46513 w 173195"/>
                      <a:gd name="connsiteY3" fmla="*/ 33506 h 220195"/>
                      <a:gd name="connsiteX4" fmla="*/ 86518 w 173195"/>
                      <a:gd name="connsiteY4" fmla="*/ 168 h 220195"/>
                      <a:gd name="connsiteX5" fmla="*/ 10318 w 173195"/>
                      <a:gd name="connsiteY5" fmla="*/ 41126 h 220195"/>
                      <a:gd name="connsiteX6" fmla="*/ 40798 w 173195"/>
                      <a:gd name="connsiteY6" fmla="*/ 151616 h 220195"/>
                      <a:gd name="connsiteX7" fmla="*/ 162718 w 173195"/>
                      <a:gd name="connsiteY7" fmla="*/ 220196 h 220195"/>
                      <a:gd name="connsiteX8" fmla="*/ 173196 w 173195"/>
                      <a:gd name="connsiteY8" fmla="*/ 201146 h 220195"/>
                      <a:gd name="connsiteX9" fmla="*/ 75088 w 173195"/>
                      <a:gd name="connsiteY9" fmla="*/ 145901 h 220195"/>
                      <a:gd name="connsiteX10" fmla="*/ 64610 w 173195"/>
                      <a:gd name="connsiteY10" fmla="*/ 140186 h 2201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3195" h="220195">
                        <a:moveTo>
                          <a:pt x="64610" y="140186"/>
                        </a:moveTo>
                        <a:lnTo>
                          <a:pt x="51275" y="132566"/>
                        </a:lnTo>
                        <a:cubicBezTo>
                          <a:pt x="23653" y="116373"/>
                          <a:pt x="13175" y="81131"/>
                          <a:pt x="29368" y="52556"/>
                        </a:cubicBezTo>
                        <a:cubicBezTo>
                          <a:pt x="34130" y="44936"/>
                          <a:pt x="39846" y="38268"/>
                          <a:pt x="46513" y="33506"/>
                        </a:cubicBezTo>
                        <a:cubicBezTo>
                          <a:pt x="56038" y="18266"/>
                          <a:pt x="70325" y="6836"/>
                          <a:pt x="86518" y="168"/>
                        </a:cubicBezTo>
                        <a:cubicBezTo>
                          <a:pt x="56038" y="-1737"/>
                          <a:pt x="25558" y="12551"/>
                          <a:pt x="10318" y="41126"/>
                        </a:cubicBezTo>
                        <a:cubicBezTo>
                          <a:pt x="-11590" y="80178"/>
                          <a:pt x="2698" y="129708"/>
                          <a:pt x="40798" y="151616"/>
                        </a:cubicBezTo>
                        <a:lnTo>
                          <a:pt x="162718" y="220196"/>
                        </a:lnTo>
                        <a:lnTo>
                          <a:pt x="173196" y="201146"/>
                        </a:lnTo>
                        <a:lnTo>
                          <a:pt x="75088" y="145901"/>
                        </a:lnTo>
                        <a:cubicBezTo>
                          <a:pt x="71278" y="144948"/>
                          <a:pt x="68421" y="142091"/>
                          <a:pt x="64610" y="140186"/>
                        </a:cubicBezTo>
                        <a:close/>
                      </a:path>
                    </a:pathLst>
                  </a:custGeom>
                  <a:solidFill>
                    <a:srgbClr val="A8703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592" name="图形 4"/>
                <p:cNvGrpSpPr/>
                <p:nvPr/>
              </p:nvGrpSpPr>
              <p:grpSpPr>
                <a:xfrm>
                  <a:off x="7500937" y="3967162"/>
                  <a:ext cx="160091" cy="242887"/>
                  <a:chOff x="7500937" y="3967162"/>
                  <a:chExt cx="160091" cy="242887"/>
                </a:xfrm>
                <a:solidFill>
                  <a:srgbClr val="FFFFFF"/>
                </a:solidFill>
              </p:grpSpPr>
              <p:sp>
                <p:nvSpPr>
                  <p:cNvPr id="593" name="任意多边形: 形状 295"/>
                  <p:cNvSpPr/>
                  <p:nvPr/>
                </p:nvSpPr>
                <p:spPr>
                  <a:xfrm>
                    <a:off x="7500937" y="3967162"/>
                    <a:ext cx="160091" cy="242887"/>
                  </a:xfrm>
                  <a:custGeom>
                    <a:avLst/>
                    <a:gdLst>
                      <a:gd name="connsiteX0" fmla="*/ 80963 w 160091"/>
                      <a:gd name="connsiteY0" fmla="*/ 0 h 242887"/>
                      <a:gd name="connsiteX1" fmla="*/ 52388 w 160091"/>
                      <a:gd name="connsiteY1" fmla="*/ 5715 h 242887"/>
                      <a:gd name="connsiteX2" fmla="*/ 12382 w 160091"/>
                      <a:gd name="connsiteY2" fmla="*/ 39053 h 242887"/>
                      <a:gd name="connsiteX3" fmla="*/ 0 w 160091"/>
                      <a:gd name="connsiteY3" fmla="*/ 81915 h 242887"/>
                      <a:gd name="connsiteX4" fmla="*/ 0 w 160091"/>
                      <a:gd name="connsiteY4" fmla="*/ 154305 h 242887"/>
                      <a:gd name="connsiteX5" fmla="*/ 0 w 160091"/>
                      <a:gd name="connsiteY5" fmla="*/ 222885 h 242887"/>
                      <a:gd name="connsiteX6" fmla="*/ 15240 w 160091"/>
                      <a:gd name="connsiteY6" fmla="*/ 222885 h 242887"/>
                      <a:gd name="connsiteX7" fmla="*/ 21907 w 160091"/>
                      <a:gd name="connsiteY7" fmla="*/ 222885 h 242887"/>
                      <a:gd name="connsiteX8" fmla="*/ 21907 w 160091"/>
                      <a:gd name="connsiteY8" fmla="*/ 160972 h 242887"/>
                      <a:gd name="connsiteX9" fmla="*/ 21907 w 160091"/>
                      <a:gd name="connsiteY9" fmla="*/ 133350 h 242887"/>
                      <a:gd name="connsiteX10" fmla="*/ 21907 w 160091"/>
                      <a:gd name="connsiteY10" fmla="*/ 81915 h 242887"/>
                      <a:gd name="connsiteX11" fmla="*/ 55245 w 160091"/>
                      <a:gd name="connsiteY11" fmla="*/ 29528 h 242887"/>
                      <a:gd name="connsiteX12" fmla="*/ 80010 w 160091"/>
                      <a:gd name="connsiteY12" fmla="*/ 23813 h 242887"/>
                      <a:gd name="connsiteX13" fmla="*/ 99060 w 160091"/>
                      <a:gd name="connsiteY13" fmla="*/ 26670 h 242887"/>
                      <a:gd name="connsiteX14" fmla="*/ 138113 w 160091"/>
                      <a:gd name="connsiteY14" fmla="*/ 81915 h 242887"/>
                      <a:gd name="connsiteX15" fmla="*/ 138113 w 160091"/>
                      <a:gd name="connsiteY15" fmla="*/ 242888 h 242887"/>
                      <a:gd name="connsiteX16" fmla="*/ 160020 w 160091"/>
                      <a:gd name="connsiteY16" fmla="*/ 242888 h 242887"/>
                      <a:gd name="connsiteX17" fmla="*/ 160020 w 160091"/>
                      <a:gd name="connsiteY17" fmla="*/ 81915 h 242887"/>
                      <a:gd name="connsiteX18" fmla="*/ 80963 w 160091"/>
                      <a:gd name="connsiteY18" fmla="*/ 0 h 2428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160091" h="242887">
                        <a:moveTo>
                          <a:pt x="80963" y="0"/>
                        </a:moveTo>
                        <a:cubicBezTo>
                          <a:pt x="70485" y="0"/>
                          <a:pt x="60960" y="1905"/>
                          <a:pt x="52388" y="5715"/>
                        </a:cubicBezTo>
                        <a:cubicBezTo>
                          <a:pt x="35243" y="12383"/>
                          <a:pt x="21907" y="23813"/>
                          <a:pt x="12382" y="39053"/>
                        </a:cubicBezTo>
                        <a:cubicBezTo>
                          <a:pt x="4763" y="51435"/>
                          <a:pt x="0" y="65722"/>
                          <a:pt x="0" y="81915"/>
                        </a:cubicBezTo>
                        <a:lnTo>
                          <a:pt x="0" y="154305"/>
                        </a:lnTo>
                        <a:lnTo>
                          <a:pt x="0" y="222885"/>
                        </a:lnTo>
                        <a:lnTo>
                          <a:pt x="15240" y="222885"/>
                        </a:lnTo>
                        <a:lnTo>
                          <a:pt x="21907" y="222885"/>
                        </a:lnTo>
                        <a:lnTo>
                          <a:pt x="21907" y="160972"/>
                        </a:lnTo>
                        <a:lnTo>
                          <a:pt x="21907" y="133350"/>
                        </a:lnTo>
                        <a:lnTo>
                          <a:pt x="21907" y="81915"/>
                        </a:lnTo>
                        <a:cubicBezTo>
                          <a:pt x="21907" y="59055"/>
                          <a:pt x="35243" y="39053"/>
                          <a:pt x="55245" y="29528"/>
                        </a:cubicBezTo>
                        <a:cubicBezTo>
                          <a:pt x="62865" y="25717"/>
                          <a:pt x="71438" y="23813"/>
                          <a:pt x="80010" y="23813"/>
                        </a:cubicBezTo>
                        <a:cubicBezTo>
                          <a:pt x="86678" y="23813"/>
                          <a:pt x="93345" y="24765"/>
                          <a:pt x="99060" y="26670"/>
                        </a:cubicBezTo>
                        <a:cubicBezTo>
                          <a:pt x="121920" y="34290"/>
                          <a:pt x="138113" y="56197"/>
                          <a:pt x="138113" y="81915"/>
                        </a:cubicBezTo>
                        <a:lnTo>
                          <a:pt x="138113" y="242888"/>
                        </a:lnTo>
                        <a:lnTo>
                          <a:pt x="160020" y="242888"/>
                        </a:lnTo>
                        <a:lnTo>
                          <a:pt x="160020" y="81915"/>
                        </a:lnTo>
                        <a:cubicBezTo>
                          <a:pt x="161925" y="36195"/>
                          <a:pt x="125730" y="0"/>
                          <a:pt x="8096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94" name="任意多边形: 形状 296"/>
                  <p:cNvSpPr/>
                  <p:nvPr/>
                </p:nvSpPr>
                <p:spPr>
                  <a:xfrm>
                    <a:off x="7529512" y="4090034"/>
                    <a:ext cx="97155" cy="119062"/>
                  </a:xfrm>
                  <a:custGeom>
                    <a:avLst/>
                    <a:gdLst>
                      <a:gd name="connsiteX0" fmla="*/ 76200 w 97155"/>
                      <a:gd name="connsiteY0" fmla="*/ 8573 h 119062"/>
                      <a:gd name="connsiteX1" fmla="*/ 48578 w 97155"/>
                      <a:gd name="connsiteY1" fmla="*/ 0 h 119062"/>
                      <a:gd name="connsiteX2" fmla="*/ 24765 w 97155"/>
                      <a:gd name="connsiteY2" fmla="*/ 6668 h 119062"/>
                      <a:gd name="connsiteX3" fmla="*/ 3810 w 97155"/>
                      <a:gd name="connsiteY3" fmla="*/ 29528 h 119062"/>
                      <a:gd name="connsiteX4" fmla="*/ 0 w 97155"/>
                      <a:gd name="connsiteY4" fmla="*/ 49530 h 119062"/>
                      <a:gd name="connsiteX5" fmla="*/ 0 w 97155"/>
                      <a:gd name="connsiteY5" fmla="*/ 119063 h 119062"/>
                      <a:gd name="connsiteX6" fmla="*/ 21907 w 97155"/>
                      <a:gd name="connsiteY6" fmla="*/ 119063 h 119062"/>
                      <a:gd name="connsiteX7" fmla="*/ 21907 w 97155"/>
                      <a:gd name="connsiteY7" fmla="*/ 49530 h 119062"/>
                      <a:gd name="connsiteX8" fmla="*/ 28575 w 97155"/>
                      <a:gd name="connsiteY8" fmla="*/ 32385 h 119062"/>
                      <a:gd name="connsiteX9" fmla="*/ 48578 w 97155"/>
                      <a:gd name="connsiteY9" fmla="*/ 22860 h 119062"/>
                      <a:gd name="connsiteX10" fmla="*/ 51435 w 97155"/>
                      <a:gd name="connsiteY10" fmla="*/ 22860 h 119062"/>
                      <a:gd name="connsiteX11" fmla="*/ 75247 w 97155"/>
                      <a:gd name="connsiteY11" fmla="*/ 49530 h 119062"/>
                      <a:gd name="connsiteX12" fmla="*/ 75247 w 97155"/>
                      <a:gd name="connsiteY12" fmla="*/ 119063 h 119062"/>
                      <a:gd name="connsiteX13" fmla="*/ 76200 w 97155"/>
                      <a:gd name="connsiteY13" fmla="*/ 119063 h 119062"/>
                      <a:gd name="connsiteX14" fmla="*/ 97155 w 97155"/>
                      <a:gd name="connsiteY14" fmla="*/ 119063 h 119062"/>
                      <a:gd name="connsiteX15" fmla="*/ 97155 w 97155"/>
                      <a:gd name="connsiteY15" fmla="*/ 49530 h 119062"/>
                      <a:gd name="connsiteX16" fmla="*/ 76200 w 97155"/>
                      <a:gd name="connsiteY16" fmla="*/ 8573 h 1190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97155" h="119062">
                        <a:moveTo>
                          <a:pt x="76200" y="8573"/>
                        </a:moveTo>
                        <a:cubicBezTo>
                          <a:pt x="68580" y="2858"/>
                          <a:pt x="59055" y="0"/>
                          <a:pt x="48578" y="0"/>
                        </a:cubicBezTo>
                        <a:cubicBezTo>
                          <a:pt x="40005" y="0"/>
                          <a:pt x="32385" y="2858"/>
                          <a:pt x="24765" y="6668"/>
                        </a:cubicBezTo>
                        <a:cubicBezTo>
                          <a:pt x="15240" y="11430"/>
                          <a:pt x="7620" y="20003"/>
                          <a:pt x="3810" y="29528"/>
                        </a:cubicBezTo>
                        <a:cubicBezTo>
                          <a:pt x="953" y="35243"/>
                          <a:pt x="0" y="41910"/>
                          <a:pt x="0" y="49530"/>
                        </a:cubicBezTo>
                        <a:lnTo>
                          <a:pt x="0" y="119063"/>
                        </a:lnTo>
                        <a:lnTo>
                          <a:pt x="21907" y="119063"/>
                        </a:lnTo>
                        <a:lnTo>
                          <a:pt x="21907" y="49530"/>
                        </a:lnTo>
                        <a:cubicBezTo>
                          <a:pt x="21907" y="42863"/>
                          <a:pt x="24765" y="37148"/>
                          <a:pt x="28575" y="32385"/>
                        </a:cubicBezTo>
                        <a:cubicBezTo>
                          <a:pt x="33338" y="26670"/>
                          <a:pt x="40957" y="22860"/>
                          <a:pt x="48578" y="22860"/>
                        </a:cubicBezTo>
                        <a:cubicBezTo>
                          <a:pt x="49530" y="22860"/>
                          <a:pt x="50482" y="22860"/>
                          <a:pt x="51435" y="22860"/>
                        </a:cubicBezTo>
                        <a:cubicBezTo>
                          <a:pt x="64770" y="23813"/>
                          <a:pt x="75247" y="35243"/>
                          <a:pt x="75247" y="49530"/>
                        </a:cubicBezTo>
                        <a:lnTo>
                          <a:pt x="75247" y="119063"/>
                        </a:lnTo>
                        <a:lnTo>
                          <a:pt x="76200" y="119063"/>
                        </a:lnTo>
                        <a:lnTo>
                          <a:pt x="97155" y="119063"/>
                        </a:lnTo>
                        <a:lnTo>
                          <a:pt x="97155" y="49530"/>
                        </a:lnTo>
                        <a:cubicBezTo>
                          <a:pt x="97155" y="32385"/>
                          <a:pt x="88582" y="18098"/>
                          <a:pt x="76200" y="857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grpSp>
              <p:nvGrpSpPr>
                <p:cNvPr id="595" name="图形 4"/>
                <p:cNvGrpSpPr/>
                <p:nvPr/>
              </p:nvGrpSpPr>
              <p:grpSpPr>
                <a:xfrm>
                  <a:off x="7496129" y="3632926"/>
                  <a:ext cx="407715" cy="576171"/>
                  <a:chOff x="7496129" y="3632926"/>
                  <a:chExt cx="407715" cy="576171"/>
                </a:xfrm>
                <a:solidFill>
                  <a:srgbClr val="A65842"/>
                </a:solidFill>
              </p:grpSpPr>
              <p:sp>
                <p:nvSpPr>
                  <p:cNvPr id="596" name="任意多边形: 形状 298"/>
                  <p:cNvSpPr/>
                  <p:nvPr/>
                </p:nvSpPr>
                <p:spPr>
                  <a:xfrm>
                    <a:off x="7894319" y="4198620"/>
                    <a:ext cx="9525" cy="10477"/>
                  </a:xfrm>
                  <a:custGeom>
                    <a:avLst/>
                    <a:gdLst>
                      <a:gd name="connsiteX0" fmla="*/ 0 w 9525"/>
                      <a:gd name="connsiteY0" fmla="*/ 10477 h 10477"/>
                      <a:gd name="connsiteX1" fmla="*/ 9525 w 9525"/>
                      <a:gd name="connsiteY1" fmla="*/ 10477 h 10477"/>
                      <a:gd name="connsiteX2" fmla="*/ 9525 w 9525"/>
                      <a:gd name="connsiteY2" fmla="*/ 1905 h 10477"/>
                      <a:gd name="connsiteX3" fmla="*/ 7620 w 9525"/>
                      <a:gd name="connsiteY3" fmla="*/ 0 h 104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25" h="10477">
                        <a:moveTo>
                          <a:pt x="0" y="10477"/>
                        </a:moveTo>
                        <a:lnTo>
                          <a:pt x="9525" y="10477"/>
                        </a:lnTo>
                        <a:lnTo>
                          <a:pt x="9525" y="1905"/>
                        </a:lnTo>
                        <a:lnTo>
                          <a:pt x="7620" y="0"/>
                        </a:lnTo>
                        <a:close/>
                      </a:path>
                    </a:pathLst>
                  </a:custGeom>
                  <a:solidFill>
                    <a:srgbClr val="A6584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97" name="任意多边形: 形状 299"/>
                  <p:cNvSpPr/>
                  <p:nvPr/>
                </p:nvSpPr>
                <p:spPr>
                  <a:xfrm>
                    <a:off x="7860030" y="4147184"/>
                    <a:ext cx="43814" cy="61912"/>
                  </a:xfrm>
                  <a:custGeom>
                    <a:avLst/>
                    <a:gdLst>
                      <a:gd name="connsiteX0" fmla="*/ 2857 w 43814"/>
                      <a:gd name="connsiteY0" fmla="*/ 61913 h 61912"/>
                      <a:gd name="connsiteX1" fmla="*/ 14288 w 43814"/>
                      <a:gd name="connsiteY1" fmla="*/ 61913 h 61912"/>
                      <a:gd name="connsiteX2" fmla="*/ 27622 w 43814"/>
                      <a:gd name="connsiteY2" fmla="*/ 61913 h 61912"/>
                      <a:gd name="connsiteX3" fmla="*/ 43815 w 43814"/>
                      <a:gd name="connsiteY3" fmla="*/ 38100 h 61912"/>
                      <a:gd name="connsiteX4" fmla="*/ 43815 w 43814"/>
                      <a:gd name="connsiteY4" fmla="*/ 0 h 61912"/>
                      <a:gd name="connsiteX5" fmla="*/ 0 w 43814"/>
                      <a:gd name="connsiteY5" fmla="*/ 61913 h 619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3814" h="61912">
                        <a:moveTo>
                          <a:pt x="2857" y="61913"/>
                        </a:moveTo>
                        <a:lnTo>
                          <a:pt x="14288" y="61913"/>
                        </a:lnTo>
                        <a:lnTo>
                          <a:pt x="27622" y="61913"/>
                        </a:lnTo>
                        <a:lnTo>
                          <a:pt x="43815" y="38100"/>
                        </a:lnTo>
                        <a:lnTo>
                          <a:pt x="43815" y="0"/>
                        </a:lnTo>
                        <a:lnTo>
                          <a:pt x="0" y="61913"/>
                        </a:lnTo>
                        <a:close/>
                      </a:path>
                    </a:pathLst>
                  </a:custGeom>
                  <a:solidFill>
                    <a:srgbClr val="A6584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98" name="任意多边形: 形状 300"/>
                  <p:cNvSpPr/>
                  <p:nvPr/>
                </p:nvSpPr>
                <p:spPr>
                  <a:xfrm>
                    <a:off x="7780793" y="4101465"/>
                    <a:ext cx="81141" cy="106679"/>
                  </a:xfrm>
                  <a:custGeom>
                    <a:avLst/>
                    <a:gdLst>
                      <a:gd name="connsiteX0" fmla="*/ 81141 w 81141"/>
                      <a:gd name="connsiteY0" fmla="*/ 13335 h 106679"/>
                      <a:gd name="connsiteX1" fmla="*/ 63044 w 81141"/>
                      <a:gd name="connsiteY1" fmla="*/ 0 h 106679"/>
                      <a:gd name="connsiteX2" fmla="*/ 8751 w 81141"/>
                      <a:gd name="connsiteY2" fmla="*/ 75247 h 106679"/>
                      <a:gd name="connsiteX3" fmla="*/ 179 w 81141"/>
                      <a:gd name="connsiteY3" fmla="*/ 106680 h 106679"/>
                      <a:gd name="connsiteX4" fmla="*/ 22086 w 81141"/>
                      <a:gd name="connsiteY4" fmla="*/ 106680 h 106679"/>
                      <a:gd name="connsiteX5" fmla="*/ 26849 w 81141"/>
                      <a:gd name="connsiteY5" fmla="*/ 88582 h 106679"/>
                      <a:gd name="connsiteX6" fmla="*/ 81141 w 81141"/>
                      <a:gd name="connsiteY6" fmla="*/ 13335 h 1066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1141" h="106679">
                        <a:moveTo>
                          <a:pt x="81141" y="13335"/>
                        </a:moveTo>
                        <a:lnTo>
                          <a:pt x="63044" y="0"/>
                        </a:lnTo>
                        <a:lnTo>
                          <a:pt x="8751" y="75247"/>
                        </a:lnTo>
                        <a:cubicBezTo>
                          <a:pt x="2084" y="84772"/>
                          <a:pt x="-774" y="96202"/>
                          <a:pt x="179" y="106680"/>
                        </a:cubicBezTo>
                        <a:lnTo>
                          <a:pt x="22086" y="106680"/>
                        </a:lnTo>
                        <a:cubicBezTo>
                          <a:pt x="21134" y="100013"/>
                          <a:pt x="23039" y="94297"/>
                          <a:pt x="26849" y="88582"/>
                        </a:cubicBezTo>
                        <a:lnTo>
                          <a:pt x="81141" y="13335"/>
                        </a:lnTo>
                        <a:close/>
                      </a:path>
                    </a:pathLst>
                  </a:custGeom>
                  <a:solidFill>
                    <a:srgbClr val="A6584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99" name="任意多边形: 形状 301"/>
                  <p:cNvSpPr/>
                  <p:nvPr/>
                </p:nvSpPr>
                <p:spPr>
                  <a:xfrm>
                    <a:off x="7721917" y="3987165"/>
                    <a:ext cx="181927" cy="220979"/>
                  </a:xfrm>
                  <a:custGeom>
                    <a:avLst/>
                    <a:gdLst>
                      <a:gd name="connsiteX0" fmla="*/ 169545 w 181927"/>
                      <a:gd name="connsiteY0" fmla="*/ 3810 h 220979"/>
                      <a:gd name="connsiteX1" fmla="*/ 141922 w 181927"/>
                      <a:gd name="connsiteY1" fmla="*/ 25717 h 220979"/>
                      <a:gd name="connsiteX2" fmla="*/ 136207 w 181927"/>
                      <a:gd name="connsiteY2" fmla="*/ 33338 h 220979"/>
                      <a:gd name="connsiteX3" fmla="*/ 0 w 181927"/>
                      <a:gd name="connsiteY3" fmla="*/ 220980 h 220979"/>
                      <a:gd name="connsiteX4" fmla="*/ 22860 w 181927"/>
                      <a:gd name="connsiteY4" fmla="*/ 220980 h 220979"/>
                      <a:gd name="connsiteX5" fmla="*/ 27622 w 181927"/>
                      <a:gd name="connsiteY5" fmla="*/ 220980 h 220979"/>
                      <a:gd name="connsiteX6" fmla="*/ 96202 w 181927"/>
                      <a:gd name="connsiteY6" fmla="*/ 125730 h 220979"/>
                      <a:gd name="connsiteX7" fmla="*/ 160020 w 181927"/>
                      <a:gd name="connsiteY7" fmla="*/ 38100 h 220979"/>
                      <a:gd name="connsiteX8" fmla="*/ 172402 w 181927"/>
                      <a:gd name="connsiteY8" fmla="*/ 26670 h 220979"/>
                      <a:gd name="connsiteX9" fmla="*/ 181927 w 181927"/>
                      <a:gd name="connsiteY9" fmla="*/ 22860 h 220979"/>
                      <a:gd name="connsiteX10" fmla="*/ 181927 w 181927"/>
                      <a:gd name="connsiteY10" fmla="*/ 6667 h 220979"/>
                      <a:gd name="connsiteX11" fmla="*/ 181927 w 181927"/>
                      <a:gd name="connsiteY11" fmla="*/ 0 h 220979"/>
                      <a:gd name="connsiteX12" fmla="*/ 169545 w 181927"/>
                      <a:gd name="connsiteY12" fmla="*/ 3810 h 22097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81927" h="220979">
                        <a:moveTo>
                          <a:pt x="169545" y="3810"/>
                        </a:moveTo>
                        <a:cubicBezTo>
                          <a:pt x="159067" y="8572"/>
                          <a:pt x="149542" y="16192"/>
                          <a:pt x="141922" y="25717"/>
                        </a:cubicBezTo>
                        <a:lnTo>
                          <a:pt x="136207" y="33338"/>
                        </a:lnTo>
                        <a:lnTo>
                          <a:pt x="0" y="220980"/>
                        </a:lnTo>
                        <a:lnTo>
                          <a:pt x="22860" y="220980"/>
                        </a:lnTo>
                        <a:lnTo>
                          <a:pt x="27622" y="220980"/>
                        </a:lnTo>
                        <a:lnTo>
                          <a:pt x="96202" y="125730"/>
                        </a:lnTo>
                        <a:lnTo>
                          <a:pt x="160020" y="38100"/>
                        </a:lnTo>
                        <a:cubicBezTo>
                          <a:pt x="163830" y="33338"/>
                          <a:pt x="167640" y="29527"/>
                          <a:pt x="172402" y="26670"/>
                        </a:cubicBezTo>
                        <a:cubicBezTo>
                          <a:pt x="175260" y="24765"/>
                          <a:pt x="178117" y="23813"/>
                          <a:pt x="181927" y="22860"/>
                        </a:cubicBezTo>
                        <a:lnTo>
                          <a:pt x="181927" y="6667"/>
                        </a:lnTo>
                        <a:lnTo>
                          <a:pt x="181927" y="0"/>
                        </a:lnTo>
                        <a:cubicBezTo>
                          <a:pt x="178117" y="952"/>
                          <a:pt x="173355" y="1905"/>
                          <a:pt x="169545" y="3810"/>
                        </a:cubicBezTo>
                        <a:close/>
                      </a:path>
                    </a:pathLst>
                  </a:custGeom>
                  <a:solidFill>
                    <a:srgbClr val="A6584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00" name="任意多边形: 形状 302"/>
                  <p:cNvSpPr/>
                  <p:nvPr/>
                </p:nvSpPr>
                <p:spPr>
                  <a:xfrm>
                    <a:off x="7496129" y="3632926"/>
                    <a:ext cx="387724" cy="267013"/>
                  </a:xfrm>
                  <a:custGeom>
                    <a:avLst/>
                    <a:gdLst>
                      <a:gd name="connsiteX0" fmla="*/ 53386 w 387724"/>
                      <a:gd name="connsiteY0" fmla="*/ 131354 h 267013"/>
                      <a:gd name="connsiteX1" fmla="*/ 31478 w 387724"/>
                      <a:gd name="connsiteY1" fmla="*/ 51344 h 267013"/>
                      <a:gd name="connsiteX2" fmla="*/ 57195 w 387724"/>
                      <a:gd name="connsiteY2" fmla="*/ 27531 h 267013"/>
                      <a:gd name="connsiteX3" fmla="*/ 110536 w 387724"/>
                      <a:gd name="connsiteY3" fmla="*/ 29436 h 267013"/>
                      <a:gd name="connsiteX4" fmla="*/ 329611 w 387724"/>
                      <a:gd name="connsiteY4" fmla="*/ 153261 h 267013"/>
                      <a:gd name="connsiteX5" fmla="*/ 343898 w 387724"/>
                      <a:gd name="connsiteY5" fmla="*/ 160881 h 267013"/>
                      <a:gd name="connsiteX6" fmla="*/ 361043 w 387724"/>
                      <a:gd name="connsiteY6" fmla="*/ 221841 h 267013"/>
                      <a:gd name="connsiteX7" fmla="*/ 345803 w 387724"/>
                      <a:gd name="connsiteY7" fmla="*/ 237081 h 267013"/>
                      <a:gd name="connsiteX8" fmla="*/ 310561 w 387724"/>
                      <a:gd name="connsiteY8" fmla="*/ 242796 h 267013"/>
                      <a:gd name="connsiteX9" fmla="*/ 300083 w 387724"/>
                      <a:gd name="connsiteY9" fmla="*/ 238986 h 267013"/>
                      <a:gd name="connsiteX10" fmla="*/ 146730 w 387724"/>
                      <a:gd name="connsiteY10" fmla="*/ 152309 h 267013"/>
                      <a:gd name="connsiteX11" fmla="*/ 136253 w 387724"/>
                      <a:gd name="connsiteY11" fmla="*/ 116114 h 267013"/>
                      <a:gd name="connsiteX12" fmla="*/ 139111 w 387724"/>
                      <a:gd name="connsiteY12" fmla="*/ 111351 h 267013"/>
                      <a:gd name="connsiteX13" fmla="*/ 172448 w 387724"/>
                      <a:gd name="connsiteY13" fmla="*/ 105636 h 267013"/>
                      <a:gd name="connsiteX14" fmla="*/ 228645 w 387724"/>
                      <a:gd name="connsiteY14" fmla="*/ 137069 h 267013"/>
                      <a:gd name="connsiteX15" fmla="*/ 252458 w 387724"/>
                      <a:gd name="connsiteY15" fmla="*/ 150404 h 267013"/>
                      <a:gd name="connsiteX16" fmla="*/ 259126 w 387724"/>
                      <a:gd name="connsiteY16" fmla="*/ 138021 h 267013"/>
                      <a:gd name="connsiteX17" fmla="*/ 262936 w 387724"/>
                      <a:gd name="connsiteY17" fmla="*/ 131354 h 267013"/>
                      <a:gd name="connsiteX18" fmla="*/ 181973 w 387724"/>
                      <a:gd name="connsiteY18" fmla="*/ 85634 h 267013"/>
                      <a:gd name="connsiteX19" fmla="*/ 155303 w 387724"/>
                      <a:gd name="connsiteY19" fmla="*/ 79919 h 267013"/>
                      <a:gd name="connsiteX20" fmla="*/ 134348 w 387724"/>
                      <a:gd name="connsiteY20" fmla="*/ 86586 h 267013"/>
                      <a:gd name="connsiteX21" fmla="*/ 115298 w 387724"/>
                      <a:gd name="connsiteY21" fmla="*/ 105636 h 267013"/>
                      <a:gd name="connsiteX22" fmla="*/ 113393 w 387724"/>
                      <a:gd name="connsiteY22" fmla="*/ 110399 h 267013"/>
                      <a:gd name="connsiteX23" fmla="*/ 125776 w 387724"/>
                      <a:gd name="connsiteY23" fmla="*/ 166596 h 267013"/>
                      <a:gd name="connsiteX24" fmla="*/ 134348 w 387724"/>
                      <a:gd name="connsiteY24" fmla="*/ 172311 h 267013"/>
                      <a:gd name="connsiteX25" fmla="*/ 287701 w 387724"/>
                      <a:gd name="connsiteY25" fmla="*/ 258989 h 267013"/>
                      <a:gd name="connsiteX26" fmla="*/ 312465 w 387724"/>
                      <a:gd name="connsiteY26" fmla="*/ 266609 h 267013"/>
                      <a:gd name="connsiteX27" fmla="*/ 379140 w 387724"/>
                      <a:gd name="connsiteY27" fmla="*/ 233271 h 267013"/>
                      <a:gd name="connsiteX28" fmla="*/ 353423 w 387724"/>
                      <a:gd name="connsiteY28" fmla="*/ 141831 h 267013"/>
                      <a:gd name="connsiteX29" fmla="*/ 120061 w 387724"/>
                      <a:gd name="connsiteY29" fmla="*/ 10386 h 267013"/>
                      <a:gd name="connsiteX30" fmla="*/ 52433 w 387724"/>
                      <a:gd name="connsiteY30" fmla="*/ 5624 h 267013"/>
                      <a:gd name="connsiteX31" fmla="*/ 12428 w 387724"/>
                      <a:gd name="connsiteY31" fmla="*/ 38961 h 267013"/>
                      <a:gd name="connsiteX32" fmla="*/ 10523 w 387724"/>
                      <a:gd name="connsiteY32" fmla="*/ 41819 h 267013"/>
                      <a:gd name="connsiteX33" fmla="*/ 30526 w 387724"/>
                      <a:gd name="connsiteY33" fmla="*/ 144689 h 267013"/>
                      <a:gd name="connsiteX34" fmla="*/ 41003 w 387724"/>
                      <a:gd name="connsiteY34" fmla="*/ 151356 h 267013"/>
                      <a:gd name="connsiteX35" fmla="*/ 139111 w 387724"/>
                      <a:gd name="connsiteY35" fmla="*/ 206601 h 267013"/>
                      <a:gd name="connsiteX36" fmla="*/ 162923 w 387724"/>
                      <a:gd name="connsiteY36" fmla="*/ 219936 h 267013"/>
                      <a:gd name="connsiteX37" fmla="*/ 165780 w 387724"/>
                      <a:gd name="connsiteY37" fmla="*/ 214221 h 267013"/>
                      <a:gd name="connsiteX38" fmla="*/ 173401 w 387724"/>
                      <a:gd name="connsiteY38" fmla="*/ 199934 h 267013"/>
                      <a:gd name="connsiteX39" fmla="*/ 75293 w 387724"/>
                      <a:gd name="connsiteY39" fmla="*/ 144689 h 267013"/>
                      <a:gd name="connsiteX40" fmla="*/ 53386 w 387724"/>
                      <a:gd name="connsiteY40" fmla="*/ 131354 h 2670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</a:cxnLst>
                    <a:rect l="l" t="t" r="r" b="b"/>
                    <a:pathLst>
                      <a:path w="387724" h="267013">
                        <a:moveTo>
                          <a:pt x="53386" y="131354"/>
                        </a:moveTo>
                        <a:cubicBezTo>
                          <a:pt x="25763" y="115161"/>
                          <a:pt x="15286" y="79919"/>
                          <a:pt x="31478" y="51344"/>
                        </a:cubicBezTo>
                        <a:cubicBezTo>
                          <a:pt x="37193" y="40866"/>
                          <a:pt x="46718" y="32294"/>
                          <a:pt x="57195" y="27531"/>
                        </a:cubicBezTo>
                        <a:cubicBezTo>
                          <a:pt x="73388" y="19911"/>
                          <a:pt x="93390" y="19911"/>
                          <a:pt x="110536" y="29436"/>
                        </a:cubicBezTo>
                        <a:lnTo>
                          <a:pt x="329611" y="153261"/>
                        </a:lnTo>
                        <a:lnTo>
                          <a:pt x="343898" y="160881"/>
                        </a:lnTo>
                        <a:cubicBezTo>
                          <a:pt x="364853" y="173264"/>
                          <a:pt x="372473" y="199934"/>
                          <a:pt x="361043" y="221841"/>
                        </a:cubicBezTo>
                        <a:cubicBezTo>
                          <a:pt x="357233" y="228509"/>
                          <a:pt x="352470" y="233271"/>
                          <a:pt x="345803" y="237081"/>
                        </a:cubicBezTo>
                        <a:cubicBezTo>
                          <a:pt x="335326" y="243749"/>
                          <a:pt x="322943" y="245654"/>
                          <a:pt x="310561" y="242796"/>
                        </a:cubicBezTo>
                        <a:cubicBezTo>
                          <a:pt x="306751" y="241844"/>
                          <a:pt x="303893" y="240891"/>
                          <a:pt x="300083" y="238986"/>
                        </a:cubicBezTo>
                        <a:lnTo>
                          <a:pt x="146730" y="152309"/>
                        </a:lnTo>
                        <a:cubicBezTo>
                          <a:pt x="134348" y="144689"/>
                          <a:pt x="129586" y="128496"/>
                          <a:pt x="136253" y="116114"/>
                        </a:cubicBezTo>
                        <a:cubicBezTo>
                          <a:pt x="137205" y="114209"/>
                          <a:pt x="138158" y="113256"/>
                          <a:pt x="139111" y="111351"/>
                        </a:cubicBezTo>
                        <a:cubicBezTo>
                          <a:pt x="146730" y="101826"/>
                          <a:pt x="161018" y="98969"/>
                          <a:pt x="172448" y="105636"/>
                        </a:cubicBezTo>
                        <a:lnTo>
                          <a:pt x="228645" y="137069"/>
                        </a:lnTo>
                        <a:lnTo>
                          <a:pt x="252458" y="150404"/>
                        </a:lnTo>
                        <a:lnTo>
                          <a:pt x="259126" y="138021"/>
                        </a:lnTo>
                        <a:lnTo>
                          <a:pt x="262936" y="131354"/>
                        </a:lnTo>
                        <a:lnTo>
                          <a:pt x="181973" y="85634"/>
                        </a:lnTo>
                        <a:cubicBezTo>
                          <a:pt x="173401" y="80871"/>
                          <a:pt x="163876" y="78966"/>
                          <a:pt x="155303" y="79919"/>
                        </a:cubicBezTo>
                        <a:cubicBezTo>
                          <a:pt x="147683" y="79919"/>
                          <a:pt x="141015" y="82776"/>
                          <a:pt x="134348" y="86586"/>
                        </a:cubicBezTo>
                        <a:cubicBezTo>
                          <a:pt x="126728" y="90396"/>
                          <a:pt x="120061" y="97064"/>
                          <a:pt x="115298" y="105636"/>
                        </a:cubicBezTo>
                        <a:cubicBezTo>
                          <a:pt x="114345" y="106589"/>
                          <a:pt x="114345" y="108494"/>
                          <a:pt x="113393" y="110399"/>
                        </a:cubicBezTo>
                        <a:cubicBezTo>
                          <a:pt x="104820" y="130401"/>
                          <a:pt x="109583" y="153261"/>
                          <a:pt x="125776" y="166596"/>
                        </a:cubicBezTo>
                        <a:cubicBezTo>
                          <a:pt x="128633" y="168501"/>
                          <a:pt x="131490" y="170406"/>
                          <a:pt x="134348" y="172311"/>
                        </a:cubicBezTo>
                        <a:lnTo>
                          <a:pt x="287701" y="258989"/>
                        </a:lnTo>
                        <a:cubicBezTo>
                          <a:pt x="295320" y="263751"/>
                          <a:pt x="303893" y="265656"/>
                          <a:pt x="312465" y="266609"/>
                        </a:cubicBezTo>
                        <a:cubicBezTo>
                          <a:pt x="338183" y="269466"/>
                          <a:pt x="365805" y="257084"/>
                          <a:pt x="379140" y="233271"/>
                        </a:cubicBezTo>
                        <a:cubicBezTo>
                          <a:pt x="397238" y="200886"/>
                          <a:pt x="385808" y="159929"/>
                          <a:pt x="353423" y="141831"/>
                        </a:cubicBezTo>
                        <a:lnTo>
                          <a:pt x="120061" y="10386"/>
                        </a:lnTo>
                        <a:cubicBezTo>
                          <a:pt x="98153" y="-1996"/>
                          <a:pt x="73388" y="-2949"/>
                          <a:pt x="52433" y="5624"/>
                        </a:cubicBezTo>
                        <a:cubicBezTo>
                          <a:pt x="36240" y="11339"/>
                          <a:pt x="21953" y="22769"/>
                          <a:pt x="12428" y="38961"/>
                        </a:cubicBezTo>
                        <a:cubicBezTo>
                          <a:pt x="11476" y="39914"/>
                          <a:pt x="11476" y="40866"/>
                          <a:pt x="10523" y="41819"/>
                        </a:cubicBezTo>
                        <a:cubicBezTo>
                          <a:pt x="-9480" y="77061"/>
                          <a:pt x="45" y="120876"/>
                          <a:pt x="30526" y="144689"/>
                        </a:cubicBezTo>
                        <a:cubicBezTo>
                          <a:pt x="33383" y="147546"/>
                          <a:pt x="37193" y="149451"/>
                          <a:pt x="41003" y="151356"/>
                        </a:cubicBezTo>
                        <a:lnTo>
                          <a:pt x="139111" y="206601"/>
                        </a:lnTo>
                        <a:lnTo>
                          <a:pt x="162923" y="219936"/>
                        </a:lnTo>
                        <a:lnTo>
                          <a:pt x="165780" y="214221"/>
                        </a:lnTo>
                        <a:lnTo>
                          <a:pt x="173401" y="199934"/>
                        </a:lnTo>
                        <a:lnTo>
                          <a:pt x="75293" y="144689"/>
                        </a:lnTo>
                        <a:lnTo>
                          <a:pt x="53386" y="131354"/>
                        </a:lnTo>
                        <a:close/>
                      </a:path>
                    </a:pathLst>
                  </a:custGeom>
                  <a:solidFill>
                    <a:srgbClr val="A65842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</p:grpSp>
        </p:grpSp>
        <p:sp>
          <p:nvSpPr>
            <p:cNvPr id="8" name="文本框 7"/>
            <p:cNvSpPr txBox="1"/>
            <p:nvPr/>
          </p:nvSpPr>
          <p:spPr>
            <a:xfrm>
              <a:off x="6538" y="4341"/>
              <a:ext cx="6193" cy="16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zh-CN" altLang="en-US" sz="6000" spc="200">
                  <a:solidFill>
                    <a:srgbClr val="7030A0"/>
                  </a:solidFill>
                  <a:uFillTx/>
                  <a:latin typeface="天然萌女可爱范" charset="-122"/>
                  <a:ea typeface="天然萌女可爱范" charset="-122"/>
                  <a:cs typeface="汉仪中黑简" charset="-122"/>
                </a:rPr>
                <a:t>学做小学生</a:t>
              </a:r>
              <a:endParaRPr lang="zh-CN" altLang="en-US" sz="6000" spc="200">
                <a:solidFill>
                  <a:srgbClr val="7030A0"/>
                </a:solidFill>
                <a:uFillTx/>
                <a:latin typeface="天然萌女可爱范" charset="-122"/>
                <a:ea typeface="天然萌女可爱范" charset="-122"/>
                <a:cs typeface="汉仪中黑简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2025-06-09 00:06:49.147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255" y="292735"/>
            <a:ext cx="2605405" cy="2645410"/>
          </a:xfrm>
          <a:prstGeom prst="rect">
            <a:avLst/>
          </a:prstGeom>
        </p:spPr>
      </p:pic>
      <p:pic>
        <p:nvPicPr>
          <p:cNvPr id="3" name="图片 2" descr="/private/var/mobile/Containers/Data/Application/9906123B-0AD3-404E-BCE7-4DCDC2D70884/tmp/insert_image_tmp_dir/2025-06-09 01:01:07.939000.png2025-06-09 01:01:07.939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99250" y="112395"/>
            <a:ext cx="2825750" cy="2825750"/>
          </a:xfrm>
          <a:prstGeom prst="rect">
            <a:avLst/>
          </a:prstGeom>
        </p:spPr>
      </p:pic>
      <p:pic>
        <p:nvPicPr>
          <p:cNvPr id="5" name="图片 4" descr="/private/var/mobile/Containers/Data/Application/9906123B-0AD3-404E-BCE7-4DCDC2D70884/tmp/insert_image_tmp_dir/2025-06-09 01:01:33.507000.png2025-06-09 01:01:33.50700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274685" y="3207385"/>
            <a:ext cx="2829560" cy="3400425"/>
          </a:xfrm>
          <a:prstGeom prst="rect">
            <a:avLst/>
          </a:prstGeom>
        </p:spPr>
      </p:pic>
      <p:pic>
        <p:nvPicPr>
          <p:cNvPr id="8" name="图片 7" descr="2025-06-09 01:03:11.719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50415" y="3162300"/>
            <a:ext cx="4648835" cy="34912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2025-06-08 23:13:40.613000"/>
          <p:cNvPicPr>
            <a:picLocks noChangeAspect="1"/>
          </p:cNvPicPr>
          <p:nvPr/>
        </p:nvPicPr>
        <p:blipFill>
          <a:blip r:embed="rId2"/>
          <a:srcRect b="17259"/>
          <a:stretch>
            <a:fillRect/>
          </a:stretch>
        </p:blipFill>
        <p:spPr>
          <a:xfrm>
            <a:off x="2286000" y="219075"/>
            <a:ext cx="8191500" cy="64192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88950" y="177800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5400">
                <a:solidFill>
                  <a:srgbClr val="00B050"/>
                </a:solidFill>
                <a:latin typeface="天然萌女可爱范" charset="-122"/>
                <a:ea typeface="天然萌女可爱范" charset="-122"/>
              </a:rPr>
              <a:t>操场</a:t>
            </a:r>
            <a:endParaRPr lang="zh-CN" altLang="en-US" sz="5400">
              <a:solidFill>
                <a:srgbClr val="00B050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2025-06-08 23:15:13.055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1945" y="292735"/>
            <a:ext cx="9008110" cy="63265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6540" y="206375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rgbClr val="FFC000"/>
                </a:solidFill>
                <a:latin typeface="天然萌女可爱范" charset="-122"/>
                <a:ea typeface="天然萌女可爱范" charset="-122"/>
              </a:rPr>
              <a:t>教室</a:t>
            </a:r>
            <a:endParaRPr lang="zh-CN" altLang="en-US" sz="4800">
              <a:solidFill>
                <a:srgbClr val="FFC000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2025-06-08 23:15:59.045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710" y="228600"/>
            <a:ext cx="8450580" cy="6400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3390" y="192405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rgbClr val="00B0F0"/>
                </a:solidFill>
                <a:latin typeface="天然萌女可爱范" charset="-122"/>
                <a:ea typeface="天然萌女可爱范" charset="-122"/>
              </a:rPr>
              <a:t>食堂</a:t>
            </a:r>
            <a:endParaRPr lang="zh-CN" altLang="en-US" sz="4800">
              <a:solidFill>
                <a:srgbClr val="00B0F0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2025-06-08 23:20:36.546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755" y="290830"/>
            <a:ext cx="9413240" cy="62757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6540" y="209550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rgbClr val="FF9800"/>
                </a:solidFill>
                <a:latin typeface="天然萌女可爱范" charset="-122"/>
                <a:ea typeface="天然萌女可爱范" charset="-122"/>
              </a:rPr>
              <a:t>教学楼</a:t>
            </a:r>
            <a:endParaRPr lang="zh-CN" altLang="en-US" sz="4800">
              <a:solidFill>
                <a:srgbClr val="FF9800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3" name="图片 2" descr="/private/var/mobile/Containers/Data/Application/9906123B-0AD3-404E-BCE7-4DCDC2D70884/tmp/insert_image_tmp_dir/2025-06-08 23:25:46.977000.png2025-06-08 23:25:46.977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3470" y="1121410"/>
            <a:ext cx="3072130" cy="4615815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4165600" y="1096645"/>
            <a:ext cx="6101715" cy="3352165"/>
            <a:chOff x="6945" y="3360"/>
            <a:chExt cx="5310" cy="4080"/>
          </a:xfrm>
        </p:grpSpPr>
        <p:grpSp>
          <p:nvGrpSpPr>
            <p:cNvPr id="5" name="图形 5"/>
            <p:cNvGrpSpPr/>
            <p:nvPr/>
          </p:nvGrpSpPr>
          <p:grpSpPr>
            <a:xfrm>
              <a:off x="6945" y="3360"/>
              <a:ext cx="5310" cy="4080"/>
              <a:chOff x="4410075" y="2133600"/>
              <a:chExt cx="3371850" cy="2590800"/>
            </a:xfrm>
          </p:grpSpPr>
          <p:sp>
            <p:nvSpPr>
              <p:cNvPr id="6" name="任意多边形: 形状 2"/>
              <p:cNvSpPr/>
              <p:nvPr/>
            </p:nvSpPr>
            <p:spPr>
              <a:xfrm>
                <a:off x="4854892" y="2231112"/>
                <a:ext cx="1605915" cy="520659"/>
              </a:xfrm>
              <a:custGeom>
                <a:avLst/>
                <a:gdLst>
                  <a:gd name="connsiteX0" fmla="*/ 0 w 1605915"/>
                  <a:gd name="connsiteY0" fmla="*/ 520660 h 520659"/>
                  <a:gd name="connsiteX1" fmla="*/ 63818 w 1605915"/>
                  <a:gd name="connsiteY1" fmla="*/ 428267 h 520659"/>
                  <a:gd name="connsiteX2" fmla="*/ 138113 w 1605915"/>
                  <a:gd name="connsiteY2" fmla="*/ 343495 h 520659"/>
                  <a:gd name="connsiteX3" fmla="*/ 311468 w 1605915"/>
                  <a:gd name="connsiteY3" fmla="*/ 196810 h 520659"/>
                  <a:gd name="connsiteX4" fmla="*/ 511493 w 1605915"/>
                  <a:gd name="connsiteY4" fmla="*/ 86320 h 520659"/>
                  <a:gd name="connsiteX5" fmla="*/ 730568 w 1605915"/>
                  <a:gd name="connsiteY5" fmla="*/ 19645 h 520659"/>
                  <a:gd name="connsiteX6" fmla="*/ 959167 w 1605915"/>
                  <a:gd name="connsiteY6" fmla="*/ 595 h 520659"/>
                  <a:gd name="connsiteX7" fmla="*/ 987742 w 1605915"/>
                  <a:gd name="connsiteY7" fmla="*/ 1547 h 520659"/>
                  <a:gd name="connsiteX8" fmla="*/ 1016317 w 1605915"/>
                  <a:gd name="connsiteY8" fmla="*/ 3452 h 520659"/>
                  <a:gd name="connsiteX9" fmla="*/ 1073467 w 1605915"/>
                  <a:gd name="connsiteY9" fmla="*/ 8215 h 520659"/>
                  <a:gd name="connsiteX10" fmla="*/ 1185863 w 1605915"/>
                  <a:gd name="connsiteY10" fmla="*/ 27265 h 520659"/>
                  <a:gd name="connsiteX11" fmla="*/ 1605915 w 1605915"/>
                  <a:gd name="connsiteY11" fmla="*/ 190142 h 520659"/>
                  <a:gd name="connsiteX12" fmla="*/ 1177290 w 1605915"/>
                  <a:gd name="connsiteY12" fmla="*/ 71080 h 520659"/>
                  <a:gd name="connsiteX13" fmla="*/ 1122998 w 1605915"/>
                  <a:gd name="connsiteY13" fmla="*/ 63460 h 520659"/>
                  <a:gd name="connsiteX14" fmla="*/ 1068705 w 1605915"/>
                  <a:gd name="connsiteY14" fmla="*/ 57745 h 520659"/>
                  <a:gd name="connsiteX15" fmla="*/ 1013460 w 1605915"/>
                  <a:gd name="connsiteY15" fmla="*/ 54887 h 520659"/>
                  <a:gd name="connsiteX16" fmla="*/ 985837 w 1605915"/>
                  <a:gd name="connsiteY16" fmla="*/ 53935 h 520659"/>
                  <a:gd name="connsiteX17" fmla="*/ 958215 w 1605915"/>
                  <a:gd name="connsiteY17" fmla="*/ 54887 h 520659"/>
                  <a:gd name="connsiteX18" fmla="*/ 903923 w 1605915"/>
                  <a:gd name="connsiteY18" fmla="*/ 55840 h 520659"/>
                  <a:gd name="connsiteX19" fmla="*/ 849630 w 1605915"/>
                  <a:gd name="connsiteY19" fmla="*/ 59650 h 520659"/>
                  <a:gd name="connsiteX20" fmla="*/ 822008 w 1605915"/>
                  <a:gd name="connsiteY20" fmla="*/ 62507 h 520659"/>
                  <a:gd name="connsiteX21" fmla="*/ 795337 w 1605915"/>
                  <a:gd name="connsiteY21" fmla="*/ 66317 h 520659"/>
                  <a:gd name="connsiteX22" fmla="*/ 768668 w 1605915"/>
                  <a:gd name="connsiteY22" fmla="*/ 70127 h 520659"/>
                  <a:gd name="connsiteX23" fmla="*/ 741998 w 1605915"/>
                  <a:gd name="connsiteY23" fmla="*/ 75842 h 520659"/>
                  <a:gd name="connsiteX24" fmla="*/ 532448 w 1605915"/>
                  <a:gd name="connsiteY24" fmla="*/ 135850 h 520659"/>
                  <a:gd name="connsiteX25" fmla="*/ 336233 w 1605915"/>
                  <a:gd name="connsiteY25" fmla="*/ 233005 h 520659"/>
                  <a:gd name="connsiteX26" fmla="*/ 157163 w 1605915"/>
                  <a:gd name="connsiteY26" fmla="*/ 362545 h 520659"/>
                  <a:gd name="connsiteX27" fmla="*/ 75247 w 1605915"/>
                  <a:gd name="connsiteY27" fmla="*/ 437792 h 520659"/>
                  <a:gd name="connsiteX28" fmla="*/ 36195 w 1605915"/>
                  <a:gd name="connsiteY28" fmla="*/ 477797 h 520659"/>
                  <a:gd name="connsiteX29" fmla="*/ 0 w 1605915"/>
                  <a:gd name="connsiteY29" fmla="*/ 520660 h 520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05915" h="520659">
                    <a:moveTo>
                      <a:pt x="0" y="520660"/>
                    </a:moveTo>
                    <a:cubicBezTo>
                      <a:pt x="19050" y="488275"/>
                      <a:pt x="40957" y="457795"/>
                      <a:pt x="63818" y="428267"/>
                    </a:cubicBezTo>
                    <a:cubicBezTo>
                      <a:pt x="87630" y="398740"/>
                      <a:pt x="112395" y="370165"/>
                      <a:pt x="138113" y="343495"/>
                    </a:cubicBezTo>
                    <a:cubicBezTo>
                      <a:pt x="190500" y="289202"/>
                      <a:pt x="248603" y="239672"/>
                      <a:pt x="311468" y="196810"/>
                    </a:cubicBezTo>
                    <a:cubicBezTo>
                      <a:pt x="374333" y="152995"/>
                      <a:pt x="441008" y="116800"/>
                      <a:pt x="511493" y="86320"/>
                    </a:cubicBezTo>
                    <a:cubicBezTo>
                      <a:pt x="581978" y="55840"/>
                      <a:pt x="656273" y="34885"/>
                      <a:pt x="730568" y="19645"/>
                    </a:cubicBezTo>
                    <a:cubicBezTo>
                      <a:pt x="805815" y="5357"/>
                      <a:pt x="882967" y="-2263"/>
                      <a:pt x="959167" y="595"/>
                    </a:cubicBezTo>
                    <a:cubicBezTo>
                      <a:pt x="968692" y="595"/>
                      <a:pt x="978217" y="595"/>
                      <a:pt x="987742" y="1547"/>
                    </a:cubicBezTo>
                    <a:lnTo>
                      <a:pt x="1016317" y="3452"/>
                    </a:lnTo>
                    <a:cubicBezTo>
                      <a:pt x="1035367" y="5357"/>
                      <a:pt x="1054417" y="6310"/>
                      <a:pt x="1073467" y="8215"/>
                    </a:cubicBezTo>
                    <a:cubicBezTo>
                      <a:pt x="1111567" y="13930"/>
                      <a:pt x="1148715" y="17740"/>
                      <a:pt x="1185863" y="27265"/>
                    </a:cubicBezTo>
                    <a:cubicBezTo>
                      <a:pt x="1334453" y="58697"/>
                      <a:pt x="1476375" y="114895"/>
                      <a:pt x="1605915" y="190142"/>
                    </a:cubicBezTo>
                    <a:cubicBezTo>
                      <a:pt x="1465898" y="136802"/>
                      <a:pt x="1323023" y="93940"/>
                      <a:pt x="1177290" y="71080"/>
                    </a:cubicBezTo>
                    <a:cubicBezTo>
                      <a:pt x="1159192" y="68222"/>
                      <a:pt x="1141095" y="65365"/>
                      <a:pt x="1122998" y="63460"/>
                    </a:cubicBezTo>
                    <a:lnTo>
                      <a:pt x="1068705" y="57745"/>
                    </a:lnTo>
                    <a:cubicBezTo>
                      <a:pt x="1050608" y="55840"/>
                      <a:pt x="1032510" y="55840"/>
                      <a:pt x="1013460" y="54887"/>
                    </a:cubicBezTo>
                    <a:lnTo>
                      <a:pt x="985837" y="53935"/>
                    </a:lnTo>
                    <a:cubicBezTo>
                      <a:pt x="976312" y="53935"/>
                      <a:pt x="967740" y="53935"/>
                      <a:pt x="958215" y="54887"/>
                    </a:cubicBezTo>
                    <a:cubicBezTo>
                      <a:pt x="940117" y="55840"/>
                      <a:pt x="922020" y="54887"/>
                      <a:pt x="903923" y="55840"/>
                    </a:cubicBezTo>
                    <a:lnTo>
                      <a:pt x="849630" y="59650"/>
                    </a:lnTo>
                    <a:cubicBezTo>
                      <a:pt x="840105" y="59650"/>
                      <a:pt x="831533" y="61555"/>
                      <a:pt x="822008" y="62507"/>
                    </a:cubicBezTo>
                    <a:lnTo>
                      <a:pt x="795337" y="66317"/>
                    </a:lnTo>
                    <a:lnTo>
                      <a:pt x="768668" y="70127"/>
                    </a:lnTo>
                    <a:lnTo>
                      <a:pt x="741998" y="75842"/>
                    </a:lnTo>
                    <a:cubicBezTo>
                      <a:pt x="670560" y="89177"/>
                      <a:pt x="600075" y="109180"/>
                      <a:pt x="532448" y="135850"/>
                    </a:cubicBezTo>
                    <a:cubicBezTo>
                      <a:pt x="463868" y="162520"/>
                      <a:pt x="399097" y="195857"/>
                      <a:pt x="336233" y="233005"/>
                    </a:cubicBezTo>
                    <a:cubicBezTo>
                      <a:pt x="273368" y="271105"/>
                      <a:pt x="213360" y="313967"/>
                      <a:pt x="157163" y="362545"/>
                    </a:cubicBezTo>
                    <a:cubicBezTo>
                      <a:pt x="128588" y="386357"/>
                      <a:pt x="101918" y="412075"/>
                      <a:pt x="75247" y="437792"/>
                    </a:cubicBezTo>
                    <a:cubicBezTo>
                      <a:pt x="61913" y="451127"/>
                      <a:pt x="49530" y="464462"/>
                      <a:pt x="36195" y="477797"/>
                    </a:cubicBezTo>
                    <a:cubicBezTo>
                      <a:pt x="23813" y="492085"/>
                      <a:pt x="11430" y="506372"/>
                      <a:pt x="0" y="52066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" name="任意多边形: 形状 3"/>
              <p:cNvSpPr/>
              <p:nvPr/>
            </p:nvSpPr>
            <p:spPr>
              <a:xfrm>
                <a:off x="6416040" y="2375261"/>
                <a:ext cx="1127849" cy="614636"/>
              </a:xfrm>
              <a:custGeom>
                <a:avLst/>
                <a:gdLst>
                  <a:gd name="connsiteX0" fmla="*/ 0 w 1127849"/>
                  <a:gd name="connsiteY0" fmla="*/ 80284 h 614636"/>
                  <a:gd name="connsiteX1" fmla="*/ 176213 w 1127849"/>
                  <a:gd name="connsiteY1" fmla="*/ 28849 h 614636"/>
                  <a:gd name="connsiteX2" fmla="*/ 359092 w 1127849"/>
                  <a:gd name="connsiteY2" fmla="*/ 3131 h 614636"/>
                  <a:gd name="connsiteX3" fmla="*/ 544830 w 1127849"/>
                  <a:gd name="connsiteY3" fmla="*/ 4084 h 614636"/>
                  <a:gd name="connsiteX4" fmla="*/ 728663 w 1127849"/>
                  <a:gd name="connsiteY4" fmla="*/ 40279 h 614636"/>
                  <a:gd name="connsiteX5" fmla="*/ 899160 w 1127849"/>
                  <a:gd name="connsiteY5" fmla="*/ 124099 h 614636"/>
                  <a:gd name="connsiteX6" fmla="*/ 971550 w 1127849"/>
                  <a:gd name="connsiteY6" fmla="*/ 186011 h 614636"/>
                  <a:gd name="connsiteX7" fmla="*/ 1031557 w 1127849"/>
                  <a:gd name="connsiteY7" fmla="*/ 260306 h 614636"/>
                  <a:gd name="connsiteX8" fmla="*/ 1076325 w 1127849"/>
                  <a:gd name="connsiteY8" fmla="*/ 343174 h 614636"/>
                  <a:gd name="connsiteX9" fmla="*/ 1106805 w 1127849"/>
                  <a:gd name="connsiteY9" fmla="*/ 431756 h 614636"/>
                  <a:gd name="connsiteX10" fmla="*/ 1127760 w 1127849"/>
                  <a:gd name="connsiteY10" fmla="*/ 614636 h 614636"/>
                  <a:gd name="connsiteX11" fmla="*/ 1080135 w 1127849"/>
                  <a:gd name="connsiteY11" fmla="*/ 440329 h 614636"/>
                  <a:gd name="connsiteX12" fmla="*/ 995363 w 1127849"/>
                  <a:gd name="connsiteY12" fmla="*/ 286024 h 614636"/>
                  <a:gd name="connsiteX13" fmla="*/ 868680 w 1127849"/>
                  <a:gd name="connsiteY13" fmla="*/ 168866 h 614636"/>
                  <a:gd name="connsiteX14" fmla="*/ 792480 w 1127849"/>
                  <a:gd name="connsiteY14" fmla="*/ 126956 h 614636"/>
                  <a:gd name="connsiteX15" fmla="*/ 711517 w 1127849"/>
                  <a:gd name="connsiteY15" fmla="*/ 95524 h 614636"/>
                  <a:gd name="connsiteX16" fmla="*/ 539115 w 1127849"/>
                  <a:gd name="connsiteY16" fmla="*/ 58376 h 614636"/>
                  <a:gd name="connsiteX17" fmla="*/ 360997 w 1127849"/>
                  <a:gd name="connsiteY17" fmla="*/ 47899 h 614636"/>
                  <a:gd name="connsiteX18" fmla="*/ 180975 w 1127849"/>
                  <a:gd name="connsiteY18" fmla="*/ 57424 h 614636"/>
                  <a:gd name="connsiteX19" fmla="*/ 0 w 1127849"/>
                  <a:gd name="connsiteY19" fmla="*/ 80284 h 614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27849" h="614636">
                    <a:moveTo>
                      <a:pt x="0" y="80284"/>
                    </a:moveTo>
                    <a:cubicBezTo>
                      <a:pt x="57150" y="58376"/>
                      <a:pt x="116205" y="42184"/>
                      <a:pt x="176213" y="28849"/>
                    </a:cubicBezTo>
                    <a:cubicBezTo>
                      <a:pt x="236220" y="16466"/>
                      <a:pt x="297180" y="6941"/>
                      <a:pt x="359092" y="3131"/>
                    </a:cubicBezTo>
                    <a:cubicBezTo>
                      <a:pt x="421005" y="-1631"/>
                      <a:pt x="482917" y="-679"/>
                      <a:pt x="544830" y="4084"/>
                    </a:cubicBezTo>
                    <a:cubicBezTo>
                      <a:pt x="606742" y="9799"/>
                      <a:pt x="668655" y="22181"/>
                      <a:pt x="728663" y="40279"/>
                    </a:cubicBezTo>
                    <a:cubicBezTo>
                      <a:pt x="788670" y="59329"/>
                      <a:pt x="846772" y="86951"/>
                      <a:pt x="899160" y="124099"/>
                    </a:cubicBezTo>
                    <a:cubicBezTo>
                      <a:pt x="924878" y="142196"/>
                      <a:pt x="949642" y="163151"/>
                      <a:pt x="971550" y="186011"/>
                    </a:cubicBezTo>
                    <a:cubicBezTo>
                      <a:pt x="994410" y="208871"/>
                      <a:pt x="1014413" y="233636"/>
                      <a:pt x="1031557" y="260306"/>
                    </a:cubicBezTo>
                    <a:cubicBezTo>
                      <a:pt x="1048703" y="286976"/>
                      <a:pt x="1063942" y="314599"/>
                      <a:pt x="1076325" y="343174"/>
                    </a:cubicBezTo>
                    <a:cubicBezTo>
                      <a:pt x="1088707" y="371749"/>
                      <a:pt x="1098232" y="402229"/>
                      <a:pt x="1106805" y="431756"/>
                    </a:cubicBezTo>
                    <a:cubicBezTo>
                      <a:pt x="1122045" y="491764"/>
                      <a:pt x="1128713" y="553676"/>
                      <a:pt x="1127760" y="614636"/>
                    </a:cubicBezTo>
                    <a:cubicBezTo>
                      <a:pt x="1116330" y="554629"/>
                      <a:pt x="1101090" y="495574"/>
                      <a:pt x="1080135" y="440329"/>
                    </a:cubicBezTo>
                    <a:cubicBezTo>
                      <a:pt x="1058228" y="385084"/>
                      <a:pt x="1030605" y="332696"/>
                      <a:pt x="995363" y="286024"/>
                    </a:cubicBezTo>
                    <a:cubicBezTo>
                      <a:pt x="959167" y="240304"/>
                      <a:pt x="917257" y="199346"/>
                      <a:pt x="868680" y="168866"/>
                    </a:cubicBezTo>
                    <a:cubicBezTo>
                      <a:pt x="844867" y="152674"/>
                      <a:pt x="819150" y="138386"/>
                      <a:pt x="792480" y="126956"/>
                    </a:cubicBezTo>
                    <a:cubicBezTo>
                      <a:pt x="765810" y="114574"/>
                      <a:pt x="739140" y="104096"/>
                      <a:pt x="711517" y="95524"/>
                    </a:cubicBezTo>
                    <a:cubicBezTo>
                      <a:pt x="656272" y="77426"/>
                      <a:pt x="598170" y="65044"/>
                      <a:pt x="539115" y="58376"/>
                    </a:cubicBezTo>
                    <a:cubicBezTo>
                      <a:pt x="480060" y="50756"/>
                      <a:pt x="421005" y="48851"/>
                      <a:pt x="360997" y="47899"/>
                    </a:cubicBezTo>
                    <a:cubicBezTo>
                      <a:pt x="300990" y="47899"/>
                      <a:pt x="240982" y="50756"/>
                      <a:pt x="180975" y="57424"/>
                    </a:cubicBezTo>
                    <a:cubicBezTo>
                      <a:pt x="120015" y="62186"/>
                      <a:pt x="60007" y="70759"/>
                      <a:pt x="0" y="802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" name="任意多边形: 形状 4"/>
              <p:cNvSpPr/>
              <p:nvPr/>
            </p:nvSpPr>
            <p:spPr>
              <a:xfrm>
                <a:off x="7105650" y="2946082"/>
                <a:ext cx="644483" cy="1297304"/>
              </a:xfrm>
              <a:custGeom>
                <a:avLst/>
                <a:gdLst>
                  <a:gd name="connsiteX0" fmla="*/ 387668 w 644483"/>
                  <a:gd name="connsiteY0" fmla="*/ 0 h 1297304"/>
                  <a:gd name="connsiteX1" fmla="*/ 504825 w 644483"/>
                  <a:gd name="connsiteY1" fmla="*/ 174307 h 1297304"/>
                  <a:gd name="connsiteX2" fmla="*/ 591503 w 644483"/>
                  <a:gd name="connsiteY2" fmla="*/ 366713 h 1297304"/>
                  <a:gd name="connsiteX3" fmla="*/ 640080 w 644483"/>
                  <a:gd name="connsiteY3" fmla="*/ 574358 h 1297304"/>
                  <a:gd name="connsiteX4" fmla="*/ 631507 w 644483"/>
                  <a:gd name="connsiteY4" fmla="*/ 790575 h 1297304"/>
                  <a:gd name="connsiteX5" fmla="*/ 598170 w 644483"/>
                  <a:gd name="connsiteY5" fmla="*/ 895350 h 1297304"/>
                  <a:gd name="connsiteX6" fmla="*/ 544830 w 644483"/>
                  <a:gd name="connsiteY6" fmla="*/ 991552 h 1297304"/>
                  <a:gd name="connsiteX7" fmla="*/ 474345 w 644483"/>
                  <a:gd name="connsiteY7" fmla="*/ 1074420 h 1297304"/>
                  <a:gd name="connsiteX8" fmla="*/ 454343 w 644483"/>
                  <a:gd name="connsiteY8" fmla="*/ 1093470 h 1297304"/>
                  <a:gd name="connsiteX9" fmla="*/ 434340 w 644483"/>
                  <a:gd name="connsiteY9" fmla="*/ 1111568 h 1297304"/>
                  <a:gd name="connsiteX10" fmla="*/ 391478 w 644483"/>
                  <a:gd name="connsiteY10" fmla="*/ 1143952 h 1297304"/>
                  <a:gd name="connsiteX11" fmla="*/ 202882 w 644483"/>
                  <a:gd name="connsiteY11" fmla="*/ 1242060 h 1297304"/>
                  <a:gd name="connsiteX12" fmla="*/ 0 w 644483"/>
                  <a:gd name="connsiteY12" fmla="*/ 1297305 h 1297304"/>
                  <a:gd name="connsiteX13" fmla="*/ 191453 w 644483"/>
                  <a:gd name="connsiteY13" fmla="*/ 1216343 h 1297304"/>
                  <a:gd name="connsiteX14" fmla="*/ 237172 w 644483"/>
                  <a:gd name="connsiteY14" fmla="*/ 1192530 h 1297304"/>
                  <a:gd name="connsiteX15" fmla="*/ 260032 w 644483"/>
                  <a:gd name="connsiteY15" fmla="*/ 1180148 h 1297304"/>
                  <a:gd name="connsiteX16" fmla="*/ 281940 w 644483"/>
                  <a:gd name="connsiteY16" fmla="*/ 1166813 h 1297304"/>
                  <a:gd name="connsiteX17" fmla="*/ 303847 w 644483"/>
                  <a:gd name="connsiteY17" fmla="*/ 1152525 h 1297304"/>
                  <a:gd name="connsiteX18" fmla="*/ 324803 w 644483"/>
                  <a:gd name="connsiteY18" fmla="*/ 1138238 h 1297304"/>
                  <a:gd name="connsiteX19" fmla="*/ 365760 w 644483"/>
                  <a:gd name="connsiteY19" fmla="*/ 1107758 h 1297304"/>
                  <a:gd name="connsiteX20" fmla="*/ 440055 w 644483"/>
                  <a:gd name="connsiteY20" fmla="*/ 1039177 h 1297304"/>
                  <a:gd name="connsiteX21" fmla="*/ 501015 w 644483"/>
                  <a:gd name="connsiteY21" fmla="*/ 961072 h 1297304"/>
                  <a:gd name="connsiteX22" fmla="*/ 576263 w 644483"/>
                  <a:gd name="connsiteY22" fmla="*/ 779145 h 1297304"/>
                  <a:gd name="connsiteX23" fmla="*/ 586740 w 644483"/>
                  <a:gd name="connsiteY23" fmla="*/ 580072 h 1297304"/>
                  <a:gd name="connsiteX24" fmla="*/ 549593 w 644483"/>
                  <a:gd name="connsiteY24" fmla="*/ 380047 h 1297304"/>
                  <a:gd name="connsiteX25" fmla="*/ 480060 w 644483"/>
                  <a:gd name="connsiteY25" fmla="*/ 185738 h 1297304"/>
                  <a:gd name="connsiteX26" fmla="*/ 387668 w 644483"/>
                  <a:gd name="connsiteY26" fmla="*/ 0 h 12973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644483" h="1297304">
                    <a:moveTo>
                      <a:pt x="387668" y="0"/>
                    </a:moveTo>
                    <a:cubicBezTo>
                      <a:pt x="432435" y="53340"/>
                      <a:pt x="470535" y="113347"/>
                      <a:pt x="504825" y="174307"/>
                    </a:cubicBezTo>
                    <a:cubicBezTo>
                      <a:pt x="539115" y="236220"/>
                      <a:pt x="568643" y="300038"/>
                      <a:pt x="591503" y="366713"/>
                    </a:cubicBezTo>
                    <a:cubicBezTo>
                      <a:pt x="615315" y="433388"/>
                      <a:pt x="631507" y="503872"/>
                      <a:pt x="640080" y="574358"/>
                    </a:cubicBezTo>
                    <a:cubicBezTo>
                      <a:pt x="647700" y="645795"/>
                      <a:pt x="645795" y="719138"/>
                      <a:pt x="631507" y="790575"/>
                    </a:cubicBezTo>
                    <a:cubicBezTo>
                      <a:pt x="623888" y="826770"/>
                      <a:pt x="612457" y="861060"/>
                      <a:pt x="598170" y="895350"/>
                    </a:cubicBezTo>
                    <a:cubicBezTo>
                      <a:pt x="583882" y="928688"/>
                      <a:pt x="565785" y="961072"/>
                      <a:pt x="544830" y="991552"/>
                    </a:cubicBezTo>
                    <a:cubicBezTo>
                      <a:pt x="523875" y="1022033"/>
                      <a:pt x="500063" y="1049655"/>
                      <a:pt x="474345" y="1074420"/>
                    </a:cubicBezTo>
                    <a:cubicBezTo>
                      <a:pt x="467678" y="1081088"/>
                      <a:pt x="461963" y="1086802"/>
                      <a:pt x="454343" y="1093470"/>
                    </a:cubicBezTo>
                    <a:cubicBezTo>
                      <a:pt x="447675" y="1099185"/>
                      <a:pt x="441007" y="1105852"/>
                      <a:pt x="434340" y="1111568"/>
                    </a:cubicBezTo>
                    <a:cubicBezTo>
                      <a:pt x="420053" y="1122998"/>
                      <a:pt x="405765" y="1134427"/>
                      <a:pt x="391478" y="1143952"/>
                    </a:cubicBezTo>
                    <a:cubicBezTo>
                      <a:pt x="333375" y="1185863"/>
                      <a:pt x="268605" y="1217295"/>
                      <a:pt x="202882" y="1242060"/>
                    </a:cubicBezTo>
                    <a:cubicBezTo>
                      <a:pt x="137160" y="1266825"/>
                      <a:pt x="68580" y="1284923"/>
                      <a:pt x="0" y="1297305"/>
                    </a:cubicBezTo>
                    <a:cubicBezTo>
                      <a:pt x="65722" y="1273493"/>
                      <a:pt x="130493" y="1247775"/>
                      <a:pt x="191453" y="1216343"/>
                    </a:cubicBezTo>
                    <a:cubicBezTo>
                      <a:pt x="206693" y="1208723"/>
                      <a:pt x="221932" y="1201102"/>
                      <a:pt x="237172" y="1192530"/>
                    </a:cubicBezTo>
                    <a:cubicBezTo>
                      <a:pt x="244793" y="1188720"/>
                      <a:pt x="252413" y="1183958"/>
                      <a:pt x="260032" y="1180148"/>
                    </a:cubicBezTo>
                    <a:lnTo>
                      <a:pt x="281940" y="1166813"/>
                    </a:lnTo>
                    <a:cubicBezTo>
                      <a:pt x="289560" y="1162050"/>
                      <a:pt x="296228" y="1157288"/>
                      <a:pt x="303847" y="1152525"/>
                    </a:cubicBezTo>
                    <a:lnTo>
                      <a:pt x="324803" y="1138238"/>
                    </a:lnTo>
                    <a:cubicBezTo>
                      <a:pt x="338138" y="1127760"/>
                      <a:pt x="352425" y="1118235"/>
                      <a:pt x="365760" y="1107758"/>
                    </a:cubicBezTo>
                    <a:cubicBezTo>
                      <a:pt x="392430" y="1086802"/>
                      <a:pt x="417195" y="1063943"/>
                      <a:pt x="440055" y="1039177"/>
                    </a:cubicBezTo>
                    <a:cubicBezTo>
                      <a:pt x="462915" y="1014413"/>
                      <a:pt x="483870" y="988695"/>
                      <a:pt x="501015" y="961072"/>
                    </a:cubicBezTo>
                    <a:cubicBezTo>
                      <a:pt x="537210" y="905827"/>
                      <a:pt x="562928" y="843915"/>
                      <a:pt x="576263" y="779145"/>
                    </a:cubicBezTo>
                    <a:cubicBezTo>
                      <a:pt x="590550" y="714375"/>
                      <a:pt x="592455" y="646747"/>
                      <a:pt x="586740" y="580072"/>
                    </a:cubicBezTo>
                    <a:cubicBezTo>
                      <a:pt x="581978" y="512445"/>
                      <a:pt x="567690" y="445770"/>
                      <a:pt x="549593" y="380047"/>
                    </a:cubicBezTo>
                    <a:cubicBezTo>
                      <a:pt x="530543" y="314325"/>
                      <a:pt x="507682" y="249555"/>
                      <a:pt x="480060" y="185738"/>
                    </a:cubicBezTo>
                    <a:cubicBezTo>
                      <a:pt x="452438" y="123825"/>
                      <a:pt x="421957" y="60960"/>
                      <a:pt x="38766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任意多边形: 形状 6"/>
              <p:cNvSpPr/>
              <p:nvPr/>
            </p:nvSpPr>
            <p:spPr>
              <a:xfrm>
                <a:off x="5720715" y="4144327"/>
                <a:ext cx="1441132" cy="484822"/>
              </a:xfrm>
              <a:custGeom>
                <a:avLst/>
                <a:gdLst>
                  <a:gd name="connsiteX0" fmla="*/ 1441132 w 1441132"/>
                  <a:gd name="connsiteY0" fmla="*/ 0 h 484822"/>
                  <a:gd name="connsiteX1" fmla="*/ 1383982 w 1441132"/>
                  <a:gd name="connsiteY1" fmla="*/ 83820 h 484822"/>
                  <a:gd name="connsiteX2" fmla="*/ 1317307 w 1441132"/>
                  <a:gd name="connsiteY2" fmla="*/ 160972 h 484822"/>
                  <a:gd name="connsiteX3" fmla="*/ 1163003 w 1441132"/>
                  <a:gd name="connsiteY3" fmla="*/ 295275 h 484822"/>
                  <a:gd name="connsiteX4" fmla="*/ 984885 w 1441132"/>
                  <a:gd name="connsiteY4" fmla="*/ 399097 h 484822"/>
                  <a:gd name="connsiteX5" fmla="*/ 787718 w 1441132"/>
                  <a:gd name="connsiteY5" fmla="*/ 463867 h 484822"/>
                  <a:gd name="connsiteX6" fmla="*/ 736282 w 1441132"/>
                  <a:gd name="connsiteY6" fmla="*/ 473392 h 484822"/>
                  <a:gd name="connsiteX7" fmla="*/ 684847 w 1441132"/>
                  <a:gd name="connsiteY7" fmla="*/ 480060 h 484822"/>
                  <a:gd name="connsiteX8" fmla="*/ 633413 w 1441132"/>
                  <a:gd name="connsiteY8" fmla="*/ 483870 h 484822"/>
                  <a:gd name="connsiteX9" fmla="*/ 607695 w 1441132"/>
                  <a:gd name="connsiteY9" fmla="*/ 484822 h 484822"/>
                  <a:gd name="connsiteX10" fmla="*/ 581977 w 1441132"/>
                  <a:gd name="connsiteY10" fmla="*/ 484822 h 484822"/>
                  <a:gd name="connsiteX11" fmla="*/ 556260 w 1441132"/>
                  <a:gd name="connsiteY11" fmla="*/ 484822 h 484822"/>
                  <a:gd name="connsiteX12" fmla="*/ 542925 w 1441132"/>
                  <a:gd name="connsiteY12" fmla="*/ 484822 h 484822"/>
                  <a:gd name="connsiteX13" fmla="*/ 529590 w 1441132"/>
                  <a:gd name="connsiteY13" fmla="*/ 483870 h 484822"/>
                  <a:gd name="connsiteX14" fmla="*/ 478155 w 1441132"/>
                  <a:gd name="connsiteY14" fmla="*/ 480060 h 484822"/>
                  <a:gd name="connsiteX15" fmla="*/ 426720 w 1441132"/>
                  <a:gd name="connsiteY15" fmla="*/ 472440 h 484822"/>
                  <a:gd name="connsiteX16" fmla="*/ 401002 w 1441132"/>
                  <a:gd name="connsiteY16" fmla="*/ 468630 h 484822"/>
                  <a:gd name="connsiteX17" fmla="*/ 376238 w 1441132"/>
                  <a:gd name="connsiteY17" fmla="*/ 462915 h 484822"/>
                  <a:gd name="connsiteX18" fmla="*/ 0 w 1441132"/>
                  <a:gd name="connsiteY18" fmla="*/ 308610 h 484822"/>
                  <a:gd name="connsiteX19" fmla="*/ 384810 w 1441132"/>
                  <a:gd name="connsiteY19" fmla="*/ 419100 h 484822"/>
                  <a:gd name="connsiteX20" fmla="*/ 409575 w 1441132"/>
                  <a:gd name="connsiteY20" fmla="*/ 422910 h 484822"/>
                  <a:gd name="connsiteX21" fmla="*/ 434340 w 1441132"/>
                  <a:gd name="connsiteY21" fmla="*/ 424815 h 484822"/>
                  <a:gd name="connsiteX22" fmla="*/ 483870 w 1441132"/>
                  <a:gd name="connsiteY22" fmla="*/ 429578 h 484822"/>
                  <a:gd name="connsiteX23" fmla="*/ 533400 w 1441132"/>
                  <a:gd name="connsiteY23" fmla="*/ 431482 h 484822"/>
                  <a:gd name="connsiteX24" fmla="*/ 545782 w 1441132"/>
                  <a:gd name="connsiteY24" fmla="*/ 432435 h 484822"/>
                  <a:gd name="connsiteX25" fmla="*/ 558165 w 1441132"/>
                  <a:gd name="connsiteY25" fmla="*/ 432435 h 484822"/>
                  <a:gd name="connsiteX26" fmla="*/ 582930 w 1441132"/>
                  <a:gd name="connsiteY26" fmla="*/ 431482 h 484822"/>
                  <a:gd name="connsiteX27" fmla="*/ 777240 w 1441132"/>
                  <a:gd name="connsiteY27" fmla="*/ 408622 h 484822"/>
                  <a:gd name="connsiteX28" fmla="*/ 964882 w 1441132"/>
                  <a:gd name="connsiteY28" fmla="*/ 349567 h 484822"/>
                  <a:gd name="connsiteX29" fmla="*/ 1140142 w 1441132"/>
                  <a:gd name="connsiteY29" fmla="*/ 259080 h 484822"/>
                  <a:gd name="connsiteX30" fmla="*/ 1300163 w 1441132"/>
                  <a:gd name="connsiteY30" fmla="*/ 140970 h 484822"/>
                  <a:gd name="connsiteX31" fmla="*/ 1374457 w 1441132"/>
                  <a:gd name="connsiteY31" fmla="*/ 73342 h 484822"/>
                  <a:gd name="connsiteX32" fmla="*/ 1409700 w 1441132"/>
                  <a:gd name="connsiteY32" fmla="*/ 37147 h 484822"/>
                  <a:gd name="connsiteX33" fmla="*/ 1441132 w 1441132"/>
                  <a:gd name="connsiteY33" fmla="*/ 0 h 484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41132" h="484822">
                    <a:moveTo>
                      <a:pt x="1441132" y="0"/>
                    </a:moveTo>
                    <a:cubicBezTo>
                      <a:pt x="1423988" y="29527"/>
                      <a:pt x="1403985" y="57150"/>
                      <a:pt x="1383982" y="83820"/>
                    </a:cubicBezTo>
                    <a:cubicBezTo>
                      <a:pt x="1363028" y="110490"/>
                      <a:pt x="1340167" y="136207"/>
                      <a:pt x="1317307" y="160972"/>
                    </a:cubicBezTo>
                    <a:cubicBezTo>
                      <a:pt x="1269682" y="210502"/>
                      <a:pt x="1218248" y="256222"/>
                      <a:pt x="1163003" y="295275"/>
                    </a:cubicBezTo>
                    <a:cubicBezTo>
                      <a:pt x="1107757" y="336232"/>
                      <a:pt x="1047750" y="369570"/>
                      <a:pt x="984885" y="399097"/>
                    </a:cubicBezTo>
                    <a:cubicBezTo>
                      <a:pt x="922020" y="427672"/>
                      <a:pt x="855345" y="448628"/>
                      <a:pt x="787718" y="463867"/>
                    </a:cubicBezTo>
                    <a:cubicBezTo>
                      <a:pt x="770572" y="466725"/>
                      <a:pt x="753427" y="471488"/>
                      <a:pt x="736282" y="473392"/>
                    </a:cubicBezTo>
                    <a:lnTo>
                      <a:pt x="684847" y="480060"/>
                    </a:lnTo>
                    <a:cubicBezTo>
                      <a:pt x="667702" y="481965"/>
                      <a:pt x="650557" y="481965"/>
                      <a:pt x="633413" y="483870"/>
                    </a:cubicBezTo>
                    <a:cubicBezTo>
                      <a:pt x="624840" y="483870"/>
                      <a:pt x="616268" y="484822"/>
                      <a:pt x="607695" y="484822"/>
                    </a:cubicBezTo>
                    <a:lnTo>
                      <a:pt x="581977" y="484822"/>
                    </a:lnTo>
                    <a:lnTo>
                      <a:pt x="556260" y="484822"/>
                    </a:lnTo>
                    <a:lnTo>
                      <a:pt x="542925" y="484822"/>
                    </a:lnTo>
                    <a:lnTo>
                      <a:pt x="529590" y="483870"/>
                    </a:lnTo>
                    <a:lnTo>
                      <a:pt x="478155" y="480060"/>
                    </a:lnTo>
                    <a:cubicBezTo>
                      <a:pt x="461010" y="478155"/>
                      <a:pt x="443865" y="475297"/>
                      <a:pt x="426720" y="472440"/>
                    </a:cubicBezTo>
                    <a:lnTo>
                      <a:pt x="401002" y="468630"/>
                    </a:lnTo>
                    <a:cubicBezTo>
                      <a:pt x="392430" y="467678"/>
                      <a:pt x="383857" y="464820"/>
                      <a:pt x="376238" y="462915"/>
                    </a:cubicBezTo>
                    <a:cubicBezTo>
                      <a:pt x="241935" y="434340"/>
                      <a:pt x="114300" y="381000"/>
                      <a:pt x="0" y="308610"/>
                    </a:cubicBezTo>
                    <a:cubicBezTo>
                      <a:pt x="125730" y="359092"/>
                      <a:pt x="253365" y="399097"/>
                      <a:pt x="384810" y="419100"/>
                    </a:cubicBezTo>
                    <a:cubicBezTo>
                      <a:pt x="393382" y="420052"/>
                      <a:pt x="401002" y="421957"/>
                      <a:pt x="409575" y="422910"/>
                    </a:cubicBezTo>
                    <a:lnTo>
                      <a:pt x="434340" y="424815"/>
                    </a:lnTo>
                    <a:cubicBezTo>
                      <a:pt x="450532" y="426720"/>
                      <a:pt x="466725" y="428625"/>
                      <a:pt x="483870" y="429578"/>
                    </a:cubicBezTo>
                    <a:lnTo>
                      <a:pt x="533400" y="431482"/>
                    </a:lnTo>
                    <a:lnTo>
                      <a:pt x="545782" y="432435"/>
                    </a:lnTo>
                    <a:lnTo>
                      <a:pt x="558165" y="432435"/>
                    </a:lnTo>
                    <a:lnTo>
                      <a:pt x="582930" y="431482"/>
                    </a:lnTo>
                    <a:cubicBezTo>
                      <a:pt x="648652" y="429578"/>
                      <a:pt x="713422" y="422910"/>
                      <a:pt x="777240" y="408622"/>
                    </a:cubicBezTo>
                    <a:cubicBezTo>
                      <a:pt x="841057" y="395288"/>
                      <a:pt x="903922" y="375285"/>
                      <a:pt x="964882" y="349567"/>
                    </a:cubicBezTo>
                    <a:cubicBezTo>
                      <a:pt x="1025843" y="324802"/>
                      <a:pt x="1083945" y="293370"/>
                      <a:pt x="1140142" y="259080"/>
                    </a:cubicBezTo>
                    <a:cubicBezTo>
                      <a:pt x="1196340" y="223838"/>
                      <a:pt x="1249680" y="183832"/>
                      <a:pt x="1300163" y="140970"/>
                    </a:cubicBezTo>
                    <a:cubicBezTo>
                      <a:pt x="1325880" y="120015"/>
                      <a:pt x="1350645" y="97155"/>
                      <a:pt x="1374457" y="73342"/>
                    </a:cubicBezTo>
                    <a:cubicBezTo>
                      <a:pt x="1386840" y="61913"/>
                      <a:pt x="1398270" y="49530"/>
                      <a:pt x="1409700" y="37147"/>
                    </a:cubicBezTo>
                    <a:cubicBezTo>
                      <a:pt x="1419225" y="25717"/>
                      <a:pt x="1430655" y="13335"/>
                      <a:pt x="144113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任意多边形: 形状 7"/>
              <p:cNvSpPr/>
              <p:nvPr/>
            </p:nvSpPr>
            <p:spPr>
              <a:xfrm>
                <a:off x="4694291" y="3822382"/>
                <a:ext cx="1077858" cy="708183"/>
              </a:xfrm>
              <a:custGeom>
                <a:avLst/>
                <a:gdLst>
                  <a:gd name="connsiteX0" fmla="*/ 3438 w 1077858"/>
                  <a:gd name="connsiteY0" fmla="*/ 0 h 708183"/>
                  <a:gd name="connsiteX1" fmla="*/ 35823 w 1077858"/>
                  <a:gd name="connsiteY1" fmla="*/ 185738 h 708183"/>
                  <a:gd name="connsiteX2" fmla="*/ 99641 w 1077858"/>
                  <a:gd name="connsiteY2" fmla="*/ 360045 h 708183"/>
                  <a:gd name="connsiteX3" fmla="*/ 350148 w 1077858"/>
                  <a:gd name="connsiteY3" fmla="*/ 609600 h 708183"/>
                  <a:gd name="connsiteX4" fmla="*/ 434921 w 1077858"/>
                  <a:gd name="connsiteY4" fmla="*/ 638175 h 708183"/>
                  <a:gd name="connsiteX5" fmla="*/ 524456 w 1077858"/>
                  <a:gd name="connsiteY5" fmla="*/ 653415 h 708183"/>
                  <a:gd name="connsiteX6" fmla="*/ 709241 w 1077858"/>
                  <a:gd name="connsiteY6" fmla="*/ 651510 h 708183"/>
                  <a:gd name="connsiteX7" fmla="*/ 1077858 w 1077858"/>
                  <a:gd name="connsiteY7" fmla="*/ 569595 h 708183"/>
                  <a:gd name="connsiteX8" fmla="*/ 715908 w 1077858"/>
                  <a:gd name="connsiteY8" fmla="*/ 695325 h 708183"/>
                  <a:gd name="connsiteX9" fmla="*/ 618753 w 1077858"/>
                  <a:gd name="connsiteY9" fmla="*/ 706755 h 708183"/>
                  <a:gd name="connsiteX10" fmla="*/ 520646 w 1077858"/>
                  <a:gd name="connsiteY10" fmla="*/ 706755 h 708183"/>
                  <a:gd name="connsiteX11" fmla="*/ 327288 w 1077858"/>
                  <a:gd name="connsiteY11" fmla="*/ 661035 h 708183"/>
                  <a:gd name="connsiteX12" fmla="*/ 164411 w 1077858"/>
                  <a:gd name="connsiteY12" fmla="*/ 544830 h 708183"/>
                  <a:gd name="connsiteX13" fmla="*/ 58683 w 1077858"/>
                  <a:gd name="connsiteY13" fmla="*/ 378142 h 708183"/>
                  <a:gd name="connsiteX14" fmla="*/ 27251 w 1077858"/>
                  <a:gd name="connsiteY14" fmla="*/ 285750 h 708183"/>
                  <a:gd name="connsiteX15" fmla="*/ 8201 w 1077858"/>
                  <a:gd name="connsiteY15" fmla="*/ 190500 h 708183"/>
                  <a:gd name="connsiteX16" fmla="*/ 3438 w 1077858"/>
                  <a:gd name="connsiteY16" fmla="*/ 0 h 708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077858" h="708183">
                    <a:moveTo>
                      <a:pt x="3438" y="0"/>
                    </a:moveTo>
                    <a:cubicBezTo>
                      <a:pt x="9153" y="63817"/>
                      <a:pt x="19631" y="125730"/>
                      <a:pt x="35823" y="185738"/>
                    </a:cubicBezTo>
                    <a:cubicBezTo>
                      <a:pt x="51063" y="246697"/>
                      <a:pt x="72971" y="304800"/>
                      <a:pt x="99641" y="360045"/>
                    </a:cubicBezTo>
                    <a:cubicBezTo>
                      <a:pt x="153933" y="469583"/>
                      <a:pt x="239658" y="562927"/>
                      <a:pt x="350148" y="609600"/>
                    </a:cubicBezTo>
                    <a:cubicBezTo>
                      <a:pt x="377771" y="621983"/>
                      <a:pt x="406346" y="630555"/>
                      <a:pt x="434921" y="638175"/>
                    </a:cubicBezTo>
                    <a:cubicBezTo>
                      <a:pt x="464448" y="645795"/>
                      <a:pt x="493976" y="650558"/>
                      <a:pt x="524456" y="653415"/>
                    </a:cubicBezTo>
                    <a:cubicBezTo>
                      <a:pt x="585416" y="660083"/>
                      <a:pt x="647328" y="657225"/>
                      <a:pt x="709241" y="651510"/>
                    </a:cubicBezTo>
                    <a:cubicBezTo>
                      <a:pt x="833066" y="638175"/>
                      <a:pt x="954986" y="605790"/>
                      <a:pt x="1077858" y="569595"/>
                    </a:cubicBezTo>
                    <a:cubicBezTo>
                      <a:pt x="964511" y="627697"/>
                      <a:pt x="843543" y="672465"/>
                      <a:pt x="715908" y="695325"/>
                    </a:cubicBezTo>
                    <a:cubicBezTo>
                      <a:pt x="683523" y="701040"/>
                      <a:pt x="652091" y="705802"/>
                      <a:pt x="618753" y="706755"/>
                    </a:cubicBezTo>
                    <a:cubicBezTo>
                      <a:pt x="586368" y="708660"/>
                      <a:pt x="553031" y="708660"/>
                      <a:pt x="520646" y="706755"/>
                    </a:cubicBezTo>
                    <a:cubicBezTo>
                      <a:pt x="454923" y="702945"/>
                      <a:pt x="389201" y="688658"/>
                      <a:pt x="327288" y="661035"/>
                    </a:cubicBezTo>
                    <a:cubicBezTo>
                      <a:pt x="266328" y="633413"/>
                      <a:pt x="210131" y="594360"/>
                      <a:pt x="164411" y="544830"/>
                    </a:cubicBezTo>
                    <a:cubicBezTo>
                      <a:pt x="119643" y="495300"/>
                      <a:pt x="83448" y="438150"/>
                      <a:pt x="58683" y="378142"/>
                    </a:cubicBezTo>
                    <a:cubicBezTo>
                      <a:pt x="46301" y="347663"/>
                      <a:pt x="34871" y="317183"/>
                      <a:pt x="27251" y="285750"/>
                    </a:cubicBezTo>
                    <a:cubicBezTo>
                      <a:pt x="18678" y="254317"/>
                      <a:pt x="12963" y="222885"/>
                      <a:pt x="8201" y="190500"/>
                    </a:cubicBezTo>
                    <a:cubicBezTo>
                      <a:pt x="581" y="127635"/>
                      <a:pt x="-3229" y="63817"/>
                      <a:pt x="343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任意多边形: 形状 8"/>
              <p:cNvSpPr/>
              <p:nvPr/>
            </p:nvSpPr>
            <p:spPr>
              <a:xfrm>
                <a:off x="4482366" y="2674619"/>
                <a:ext cx="385860" cy="1231582"/>
              </a:xfrm>
              <a:custGeom>
                <a:avLst/>
                <a:gdLst>
                  <a:gd name="connsiteX0" fmla="*/ 385861 w 385860"/>
                  <a:gd name="connsiteY0" fmla="*/ 0 h 1231582"/>
                  <a:gd name="connsiteX1" fmla="*/ 162976 w 385860"/>
                  <a:gd name="connsiteY1" fmla="*/ 276225 h 1231582"/>
                  <a:gd name="connsiteX2" fmla="*/ 90586 w 385860"/>
                  <a:gd name="connsiteY2" fmla="*/ 434340 h 1231582"/>
                  <a:gd name="connsiteX3" fmla="*/ 57248 w 385860"/>
                  <a:gd name="connsiteY3" fmla="*/ 602933 h 1231582"/>
                  <a:gd name="connsiteX4" fmla="*/ 70583 w 385860"/>
                  <a:gd name="connsiteY4" fmla="*/ 773430 h 1231582"/>
                  <a:gd name="connsiteX5" fmla="*/ 93443 w 385860"/>
                  <a:gd name="connsiteY5" fmla="*/ 857250 h 1231582"/>
                  <a:gd name="connsiteX6" fmla="*/ 109636 w 385860"/>
                  <a:gd name="connsiteY6" fmla="*/ 897255 h 1231582"/>
                  <a:gd name="connsiteX7" fmla="*/ 118208 w 385860"/>
                  <a:gd name="connsiteY7" fmla="*/ 917258 h 1231582"/>
                  <a:gd name="connsiteX8" fmla="*/ 127733 w 385860"/>
                  <a:gd name="connsiteY8" fmla="*/ 937260 h 1231582"/>
                  <a:gd name="connsiteX9" fmla="*/ 327758 w 385860"/>
                  <a:gd name="connsiteY9" fmla="*/ 1231583 h 1231582"/>
                  <a:gd name="connsiteX10" fmla="*/ 88681 w 385860"/>
                  <a:gd name="connsiteY10" fmla="*/ 958215 h 1231582"/>
                  <a:gd name="connsiteX11" fmla="*/ 47723 w 385860"/>
                  <a:gd name="connsiteY11" fmla="*/ 875348 h 1231582"/>
                  <a:gd name="connsiteX12" fmla="*/ 19148 w 385860"/>
                  <a:gd name="connsiteY12" fmla="*/ 786765 h 1231582"/>
                  <a:gd name="connsiteX13" fmla="*/ 1051 w 385860"/>
                  <a:gd name="connsiteY13" fmla="*/ 600075 h 1231582"/>
                  <a:gd name="connsiteX14" fmla="*/ 41056 w 385860"/>
                  <a:gd name="connsiteY14" fmla="*/ 417195 h 1231582"/>
                  <a:gd name="connsiteX15" fmla="*/ 126781 w 385860"/>
                  <a:gd name="connsiteY15" fmla="*/ 253365 h 1231582"/>
                  <a:gd name="connsiteX16" fmla="*/ 385861 w 385860"/>
                  <a:gd name="connsiteY16" fmla="*/ 0 h 1231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5860" h="1231582">
                    <a:moveTo>
                      <a:pt x="385861" y="0"/>
                    </a:moveTo>
                    <a:cubicBezTo>
                      <a:pt x="298231" y="82868"/>
                      <a:pt x="222031" y="175260"/>
                      <a:pt x="162976" y="276225"/>
                    </a:cubicBezTo>
                    <a:cubicBezTo>
                      <a:pt x="133448" y="326708"/>
                      <a:pt x="108683" y="380047"/>
                      <a:pt x="90586" y="434340"/>
                    </a:cubicBezTo>
                    <a:cubicBezTo>
                      <a:pt x="72488" y="488633"/>
                      <a:pt x="60106" y="545783"/>
                      <a:pt x="57248" y="602933"/>
                    </a:cubicBezTo>
                    <a:cubicBezTo>
                      <a:pt x="52486" y="660083"/>
                      <a:pt x="58201" y="717233"/>
                      <a:pt x="70583" y="773430"/>
                    </a:cubicBezTo>
                    <a:cubicBezTo>
                      <a:pt x="75346" y="802005"/>
                      <a:pt x="84871" y="828675"/>
                      <a:pt x="93443" y="857250"/>
                    </a:cubicBezTo>
                    <a:lnTo>
                      <a:pt x="109636" y="897255"/>
                    </a:lnTo>
                    <a:cubicBezTo>
                      <a:pt x="112493" y="903923"/>
                      <a:pt x="114398" y="910590"/>
                      <a:pt x="118208" y="917258"/>
                    </a:cubicBezTo>
                    <a:lnTo>
                      <a:pt x="127733" y="937260"/>
                    </a:lnTo>
                    <a:cubicBezTo>
                      <a:pt x="178216" y="1042988"/>
                      <a:pt x="249653" y="1139190"/>
                      <a:pt x="327758" y="1231583"/>
                    </a:cubicBezTo>
                    <a:cubicBezTo>
                      <a:pt x="232508" y="1157288"/>
                      <a:pt x="149641" y="1065848"/>
                      <a:pt x="88681" y="958215"/>
                    </a:cubicBezTo>
                    <a:cubicBezTo>
                      <a:pt x="72488" y="932498"/>
                      <a:pt x="61058" y="902970"/>
                      <a:pt x="47723" y="875348"/>
                    </a:cubicBezTo>
                    <a:cubicBezTo>
                      <a:pt x="37246" y="845820"/>
                      <a:pt x="25816" y="817245"/>
                      <a:pt x="19148" y="786765"/>
                    </a:cubicBezTo>
                    <a:cubicBezTo>
                      <a:pt x="3908" y="725805"/>
                      <a:pt x="-2759" y="662940"/>
                      <a:pt x="1051" y="600075"/>
                    </a:cubicBezTo>
                    <a:cubicBezTo>
                      <a:pt x="5813" y="537210"/>
                      <a:pt x="19148" y="475297"/>
                      <a:pt x="41056" y="417195"/>
                    </a:cubicBezTo>
                    <a:cubicBezTo>
                      <a:pt x="62963" y="359093"/>
                      <a:pt x="91538" y="303847"/>
                      <a:pt x="126781" y="253365"/>
                    </a:cubicBezTo>
                    <a:cubicBezTo>
                      <a:pt x="194408" y="151447"/>
                      <a:pt x="282991" y="63818"/>
                      <a:pt x="38586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任意多边形: 形状 9"/>
              <p:cNvSpPr/>
              <p:nvPr/>
            </p:nvSpPr>
            <p:spPr>
              <a:xfrm>
                <a:off x="4592954" y="3833812"/>
                <a:ext cx="193357" cy="659129"/>
              </a:xfrm>
              <a:custGeom>
                <a:avLst/>
                <a:gdLst>
                  <a:gd name="connsiteX0" fmla="*/ 60008 w 193357"/>
                  <a:gd name="connsiteY0" fmla="*/ 0 h 659129"/>
                  <a:gd name="connsiteX1" fmla="*/ 36195 w 193357"/>
                  <a:gd name="connsiteY1" fmla="*/ 175260 h 659129"/>
                  <a:gd name="connsiteX2" fmla="*/ 44768 w 193357"/>
                  <a:gd name="connsiteY2" fmla="*/ 348615 h 659129"/>
                  <a:gd name="connsiteX3" fmla="*/ 96202 w 193357"/>
                  <a:gd name="connsiteY3" fmla="*/ 512445 h 659129"/>
                  <a:gd name="connsiteX4" fmla="*/ 193358 w 193357"/>
                  <a:gd name="connsiteY4" fmla="*/ 659130 h 659129"/>
                  <a:gd name="connsiteX5" fmla="*/ 70485 w 193357"/>
                  <a:gd name="connsiteY5" fmla="*/ 526733 h 659129"/>
                  <a:gd name="connsiteX6" fmla="*/ 7620 w 193357"/>
                  <a:gd name="connsiteY6" fmla="*/ 354330 h 659129"/>
                  <a:gd name="connsiteX7" fmla="*/ 6667 w 193357"/>
                  <a:gd name="connsiteY7" fmla="*/ 171450 h 659129"/>
                  <a:gd name="connsiteX8" fmla="*/ 60008 w 193357"/>
                  <a:gd name="connsiteY8" fmla="*/ 0 h 659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3357" h="659129">
                    <a:moveTo>
                      <a:pt x="60008" y="0"/>
                    </a:moveTo>
                    <a:cubicBezTo>
                      <a:pt x="46673" y="58103"/>
                      <a:pt x="39052" y="117158"/>
                      <a:pt x="36195" y="175260"/>
                    </a:cubicBezTo>
                    <a:cubicBezTo>
                      <a:pt x="33338" y="233363"/>
                      <a:pt x="35243" y="291465"/>
                      <a:pt x="44768" y="348615"/>
                    </a:cubicBezTo>
                    <a:cubicBezTo>
                      <a:pt x="54293" y="405765"/>
                      <a:pt x="71438" y="461010"/>
                      <a:pt x="96202" y="512445"/>
                    </a:cubicBezTo>
                    <a:cubicBezTo>
                      <a:pt x="120968" y="564833"/>
                      <a:pt x="155258" y="612458"/>
                      <a:pt x="193358" y="659130"/>
                    </a:cubicBezTo>
                    <a:cubicBezTo>
                      <a:pt x="144780" y="624840"/>
                      <a:pt x="101918" y="579120"/>
                      <a:pt x="70485" y="526733"/>
                    </a:cubicBezTo>
                    <a:cubicBezTo>
                      <a:pt x="38100" y="474345"/>
                      <a:pt x="17145" y="415290"/>
                      <a:pt x="7620" y="354330"/>
                    </a:cubicBezTo>
                    <a:cubicBezTo>
                      <a:pt x="-2858" y="293370"/>
                      <a:pt x="-1905" y="231458"/>
                      <a:pt x="6667" y="171450"/>
                    </a:cubicBezTo>
                    <a:cubicBezTo>
                      <a:pt x="15240" y="112395"/>
                      <a:pt x="31433" y="53340"/>
                      <a:pt x="60008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任意多边形: 形状 10"/>
              <p:cNvSpPr/>
              <p:nvPr/>
            </p:nvSpPr>
            <p:spPr>
              <a:xfrm>
                <a:off x="4409845" y="2614612"/>
                <a:ext cx="467907" cy="557212"/>
              </a:xfrm>
              <a:custGeom>
                <a:avLst/>
                <a:gdLst>
                  <a:gd name="connsiteX0" fmla="*/ 467907 w 467907"/>
                  <a:gd name="connsiteY0" fmla="*/ 0 h 557212"/>
                  <a:gd name="connsiteX1" fmla="*/ 306935 w 467907"/>
                  <a:gd name="connsiteY1" fmla="*/ 100965 h 557212"/>
                  <a:gd name="connsiteX2" fmla="*/ 167870 w 467907"/>
                  <a:gd name="connsiteY2" fmla="*/ 225742 h 557212"/>
                  <a:gd name="connsiteX3" fmla="*/ 109767 w 467907"/>
                  <a:gd name="connsiteY3" fmla="*/ 298133 h 557212"/>
                  <a:gd name="connsiteX4" fmla="*/ 62142 w 467907"/>
                  <a:gd name="connsiteY4" fmla="*/ 378142 h 557212"/>
                  <a:gd name="connsiteX5" fmla="*/ 42140 w 467907"/>
                  <a:gd name="connsiteY5" fmla="*/ 421005 h 557212"/>
                  <a:gd name="connsiteX6" fmla="*/ 25947 w 467907"/>
                  <a:gd name="connsiteY6" fmla="*/ 464820 h 557212"/>
                  <a:gd name="connsiteX7" fmla="*/ 230 w 467907"/>
                  <a:gd name="connsiteY7" fmla="*/ 557213 h 557212"/>
                  <a:gd name="connsiteX8" fmla="*/ 7850 w 467907"/>
                  <a:gd name="connsiteY8" fmla="*/ 461010 h 557212"/>
                  <a:gd name="connsiteX9" fmla="*/ 18327 w 467907"/>
                  <a:gd name="connsiteY9" fmla="*/ 413385 h 557212"/>
                  <a:gd name="connsiteX10" fmla="*/ 34520 w 467907"/>
                  <a:gd name="connsiteY10" fmla="*/ 366713 h 557212"/>
                  <a:gd name="connsiteX11" fmla="*/ 79287 w 467907"/>
                  <a:gd name="connsiteY11" fmla="*/ 279083 h 557212"/>
                  <a:gd name="connsiteX12" fmla="*/ 139295 w 467907"/>
                  <a:gd name="connsiteY12" fmla="*/ 200977 h 557212"/>
                  <a:gd name="connsiteX13" fmla="*/ 289790 w 467907"/>
                  <a:gd name="connsiteY13" fmla="*/ 77152 h 557212"/>
                  <a:gd name="connsiteX14" fmla="*/ 467907 w 467907"/>
                  <a:gd name="connsiteY14" fmla="*/ 0 h 557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7907" h="557212">
                    <a:moveTo>
                      <a:pt x="467907" y="0"/>
                    </a:moveTo>
                    <a:cubicBezTo>
                      <a:pt x="410757" y="30480"/>
                      <a:pt x="357417" y="63818"/>
                      <a:pt x="306935" y="100965"/>
                    </a:cubicBezTo>
                    <a:cubicBezTo>
                      <a:pt x="256452" y="138113"/>
                      <a:pt x="209780" y="180023"/>
                      <a:pt x="167870" y="225742"/>
                    </a:cubicBezTo>
                    <a:cubicBezTo>
                      <a:pt x="146915" y="248602"/>
                      <a:pt x="127865" y="273367"/>
                      <a:pt x="109767" y="298133"/>
                    </a:cubicBezTo>
                    <a:cubicBezTo>
                      <a:pt x="91670" y="323850"/>
                      <a:pt x="76430" y="350520"/>
                      <a:pt x="62142" y="378142"/>
                    </a:cubicBezTo>
                    <a:cubicBezTo>
                      <a:pt x="54522" y="391478"/>
                      <a:pt x="48807" y="406717"/>
                      <a:pt x="42140" y="421005"/>
                    </a:cubicBezTo>
                    <a:cubicBezTo>
                      <a:pt x="36425" y="435292"/>
                      <a:pt x="29757" y="449580"/>
                      <a:pt x="25947" y="464820"/>
                    </a:cubicBezTo>
                    <a:cubicBezTo>
                      <a:pt x="14517" y="494348"/>
                      <a:pt x="8802" y="525780"/>
                      <a:pt x="230" y="557213"/>
                    </a:cubicBezTo>
                    <a:cubicBezTo>
                      <a:pt x="-723" y="524828"/>
                      <a:pt x="1182" y="492442"/>
                      <a:pt x="7850" y="461010"/>
                    </a:cubicBezTo>
                    <a:cubicBezTo>
                      <a:pt x="10707" y="444817"/>
                      <a:pt x="15470" y="429578"/>
                      <a:pt x="18327" y="413385"/>
                    </a:cubicBezTo>
                    <a:cubicBezTo>
                      <a:pt x="23090" y="398145"/>
                      <a:pt x="27852" y="381953"/>
                      <a:pt x="34520" y="366713"/>
                    </a:cubicBezTo>
                    <a:cubicBezTo>
                      <a:pt x="45950" y="336233"/>
                      <a:pt x="62142" y="306705"/>
                      <a:pt x="79287" y="279083"/>
                    </a:cubicBezTo>
                    <a:cubicBezTo>
                      <a:pt x="96432" y="251460"/>
                      <a:pt x="117387" y="224790"/>
                      <a:pt x="139295" y="200977"/>
                    </a:cubicBezTo>
                    <a:cubicBezTo>
                      <a:pt x="183110" y="152400"/>
                      <a:pt x="234545" y="110490"/>
                      <a:pt x="289790" y="77152"/>
                    </a:cubicBezTo>
                    <a:cubicBezTo>
                      <a:pt x="345987" y="42863"/>
                      <a:pt x="405042" y="15240"/>
                      <a:pt x="467907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任意多边形: 形状 11"/>
              <p:cNvSpPr/>
              <p:nvPr/>
            </p:nvSpPr>
            <p:spPr>
              <a:xfrm>
                <a:off x="5161597" y="2135606"/>
                <a:ext cx="790574" cy="250405"/>
              </a:xfrm>
              <a:custGeom>
                <a:avLst/>
                <a:gdLst>
                  <a:gd name="connsiteX0" fmla="*/ 790575 w 790574"/>
                  <a:gd name="connsiteY0" fmla="*/ 43713 h 250405"/>
                  <a:gd name="connsiteX1" fmla="*/ 577215 w 790574"/>
                  <a:gd name="connsiteY1" fmla="*/ 29426 h 250405"/>
                  <a:gd name="connsiteX2" fmla="*/ 471487 w 790574"/>
                  <a:gd name="connsiteY2" fmla="*/ 36093 h 250405"/>
                  <a:gd name="connsiteX3" fmla="*/ 367665 w 790574"/>
                  <a:gd name="connsiteY3" fmla="*/ 53238 h 250405"/>
                  <a:gd name="connsiteX4" fmla="*/ 266700 w 790574"/>
                  <a:gd name="connsiteY4" fmla="*/ 81813 h 250405"/>
                  <a:gd name="connsiteX5" fmla="*/ 254317 w 790574"/>
                  <a:gd name="connsiteY5" fmla="*/ 86576 h 250405"/>
                  <a:gd name="connsiteX6" fmla="*/ 241935 w 790574"/>
                  <a:gd name="connsiteY6" fmla="*/ 91338 h 250405"/>
                  <a:gd name="connsiteX7" fmla="*/ 218123 w 790574"/>
                  <a:gd name="connsiteY7" fmla="*/ 101816 h 250405"/>
                  <a:gd name="connsiteX8" fmla="*/ 171450 w 790574"/>
                  <a:gd name="connsiteY8" fmla="*/ 124676 h 250405"/>
                  <a:gd name="connsiteX9" fmla="*/ 125730 w 790574"/>
                  <a:gd name="connsiteY9" fmla="*/ 151346 h 250405"/>
                  <a:gd name="connsiteX10" fmla="*/ 81915 w 790574"/>
                  <a:gd name="connsiteY10" fmla="*/ 181826 h 250405"/>
                  <a:gd name="connsiteX11" fmla="*/ 0 w 790574"/>
                  <a:gd name="connsiteY11" fmla="*/ 250406 h 250405"/>
                  <a:gd name="connsiteX12" fmla="*/ 70485 w 790574"/>
                  <a:gd name="connsiteY12" fmla="*/ 167538 h 250405"/>
                  <a:gd name="connsiteX13" fmla="*/ 111442 w 790574"/>
                  <a:gd name="connsiteY13" fmla="*/ 131343 h 250405"/>
                  <a:gd name="connsiteX14" fmla="*/ 133350 w 790574"/>
                  <a:gd name="connsiteY14" fmla="*/ 115151 h 250405"/>
                  <a:gd name="connsiteX15" fmla="*/ 156210 w 790574"/>
                  <a:gd name="connsiteY15" fmla="*/ 99911 h 250405"/>
                  <a:gd name="connsiteX16" fmla="*/ 359092 w 790574"/>
                  <a:gd name="connsiteY16" fmla="*/ 17043 h 250405"/>
                  <a:gd name="connsiteX17" fmla="*/ 467678 w 790574"/>
                  <a:gd name="connsiteY17" fmla="*/ 1803 h 250405"/>
                  <a:gd name="connsiteX18" fmla="*/ 577215 w 790574"/>
                  <a:gd name="connsiteY18" fmla="*/ 1803 h 250405"/>
                  <a:gd name="connsiteX19" fmla="*/ 790575 w 790574"/>
                  <a:gd name="connsiteY19" fmla="*/ 43713 h 250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90574" h="250405">
                    <a:moveTo>
                      <a:pt x="790575" y="43713"/>
                    </a:moveTo>
                    <a:cubicBezTo>
                      <a:pt x="719137" y="33236"/>
                      <a:pt x="648653" y="29426"/>
                      <a:pt x="577215" y="29426"/>
                    </a:cubicBezTo>
                    <a:cubicBezTo>
                      <a:pt x="541973" y="30378"/>
                      <a:pt x="506730" y="31331"/>
                      <a:pt x="471487" y="36093"/>
                    </a:cubicBezTo>
                    <a:cubicBezTo>
                      <a:pt x="436245" y="39903"/>
                      <a:pt x="401955" y="45618"/>
                      <a:pt x="367665" y="53238"/>
                    </a:cubicBezTo>
                    <a:cubicBezTo>
                      <a:pt x="333375" y="60858"/>
                      <a:pt x="300038" y="70383"/>
                      <a:pt x="266700" y="81813"/>
                    </a:cubicBezTo>
                    <a:lnTo>
                      <a:pt x="254317" y="86576"/>
                    </a:lnTo>
                    <a:lnTo>
                      <a:pt x="241935" y="91338"/>
                    </a:lnTo>
                    <a:cubicBezTo>
                      <a:pt x="234315" y="95148"/>
                      <a:pt x="225742" y="98006"/>
                      <a:pt x="218123" y="101816"/>
                    </a:cubicBezTo>
                    <a:cubicBezTo>
                      <a:pt x="201930" y="109436"/>
                      <a:pt x="186690" y="116103"/>
                      <a:pt x="171450" y="124676"/>
                    </a:cubicBezTo>
                    <a:cubicBezTo>
                      <a:pt x="155257" y="132296"/>
                      <a:pt x="140970" y="141821"/>
                      <a:pt x="125730" y="151346"/>
                    </a:cubicBezTo>
                    <a:cubicBezTo>
                      <a:pt x="111442" y="160871"/>
                      <a:pt x="96202" y="170396"/>
                      <a:pt x="81915" y="181826"/>
                    </a:cubicBezTo>
                    <a:cubicBezTo>
                      <a:pt x="52388" y="201828"/>
                      <a:pt x="26670" y="226593"/>
                      <a:pt x="0" y="250406"/>
                    </a:cubicBezTo>
                    <a:cubicBezTo>
                      <a:pt x="20955" y="220878"/>
                      <a:pt x="43815" y="192303"/>
                      <a:pt x="70485" y="167538"/>
                    </a:cubicBezTo>
                    <a:cubicBezTo>
                      <a:pt x="82867" y="154203"/>
                      <a:pt x="98107" y="143726"/>
                      <a:pt x="111442" y="131343"/>
                    </a:cubicBezTo>
                    <a:cubicBezTo>
                      <a:pt x="119063" y="125628"/>
                      <a:pt x="125730" y="120866"/>
                      <a:pt x="133350" y="115151"/>
                    </a:cubicBezTo>
                    <a:cubicBezTo>
                      <a:pt x="140970" y="109436"/>
                      <a:pt x="148590" y="104673"/>
                      <a:pt x="156210" y="99911"/>
                    </a:cubicBezTo>
                    <a:cubicBezTo>
                      <a:pt x="218123" y="59906"/>
                      <a:pt x="287655" y="33236"/>
                      <a:pt x="359092" y="17043"/>
                    </a:cubicBezTo>
                    <a:cubicBezTo>
                      <a:pt x="395288" y="9423"/>
                      <a:pt x="431482" y="3708"/>
                      <a:pt x="467678" y="1803"/>
                    </a:cubicBezTo>
                    <a:cubicBezTo>
                      <a:pt x="503873" y="-102"/>
                      <a:pt x="541020" y="-1054"/>
                      <a:pt x="577215" y="1803"/>
                    </a:cubicBezTo>
                    <a:cubicBezTo>
                      <a:pt x="651510" y="4661"/>
                      <a:pt x="723900" y="17996"/>
                      <a:pt x="790575" y="43713"/>
                    </a:cubicBezTo>
                    <a:close/>
                  </a:path>
                </a:pathLst>
              </a:custGeom>
              <a:solidFill>
                <a:srgbClr val="7271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任意多边形: 形状 12"/>
              <p:cNvSpPr/>
              <p:nvPr/>
            </p:nvSpPr>
            <p:spPr>
              <a:xfrm>
                <a:off x="6154102" y="4499609"/>
                <a:ext cx="704850" cy="225782"/>
              </a:xfrm>
              <a:custGeom>
                <a:avLst/>
                <a:gdLst>
                  <a:gd name="connsiteX0" fmla="*/ 0 w 704850"/>
                  <a:gd name="connsiteY0" fmla="*/ 182880 h 225782"/>
                  <a:gd name="connsiteX1" fmla="*/ 189547 w 704850"/>
                  <a:gd name="connsiteY1" fmla="*/ 193358 h 225782"/>
                  <a:gd name="connsiteX2" fmla="*/ 375285 w 704850"/>
                  <a:gd name="connsiteY2" fmla="*/ 172403 h 225782"/>
                  <a:gd name="connsiteX3" fmla="*/ 464820 w 704850"/>
                  <a:gd name="connsiteY3" fmla="*/ 146685 h 225782"/>
                  <a:gd name="connsiteX4" fmla="*/ 550545 w 704850"/>
                  <a:gd name="connsiteY4" fmla="*/ 109538 h 225782"/>
                  <a:gd name="connsiteX5" fmla="*/ 591502 w 704850"/>
                  <a:gd name="connsiteY5" fmla="*/ 86678 h 225782"/>
                  <a:gd name="connsiteX6" fmla="*/ 630555 w 704850"/>
                  <a:gd name="connsiteY6" fmla="*/ 60008 h 225782"/>
                  <a:gd name="connsiteX7" fmla="*/ 704850 w 704850"/>
                  <a:gd name="connsiteY7" fmla="*/ 0 h 225782"/>
                  <a:gd name="connsiteX8" fmla="*/ 642938 w 704850"/>
                  <a:gd name="connsiteY8" fmla="*/ 74295 h 225782"/>
                  <a:gd name="connsiteX9" fmla="*/ 606743 w 704850"/>
                  <a:gd name="connsiteY9" fmla="*/ 106680 h 225782"/>
                  <a:gd name="connsiteX10" fmla="*/ 566738 w 704850"/>
                  <a:gd name="connsiteY10" fmla="*/ 135255 h 225782"/>
                  <a:gd name="connsiteX11" fmla="*/ 479107 w 704850"/>
                  <a:gd name="connsiteY11" fmla="*/ 180975 h 225782"/>
                  <a:gd name="connsiteX12" fmla="*/ 384810 w 704850"/>
                  <a:gd name="connsiteY12" fmla="*/ 210503 h 225782"/>
                  <a:gd name="connsiteX13" fmla="*/ 189547 w 704850"/>
                  <a:gd name="connsiteY13" fmla="*/ 223838 h 225782"/>
                  <a:gd name="connsiteX14" fmla="*/ 0 w 704850"/>
                  <a:gd name="connsiteY14" fmla="*/ 182880 h 22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704850" h="225782">
                    <a:moveTo>
                      <a:pt x="0" y="182880"/>
                    </a:moveTo>
                    <a:cubicBezTo>
                      <a:pt x="63817" y="191453"/>
                      <a:pt x="126682" y="194310"/>
                      <a:pt x="189547" y="193358"/>
                    </a:cubicBezTo>
                    <a:cubicBezTo>
                      <a:pt x="252413" y="192405"/>
                      <a:pt x="314325" y="185738"/>
                      <a:pt x="375285" y="172403"/>
                    </a:cubicBezTo>
                    <a:cubicBezTo>
                      <a:pt x="405765" y="165735"/>
                      <a:pt x="435292" y="157163"/>
                      <a:pt x="464820" y="146685"/>
                    </a:cubicBezTo>
                    <a:cubicBezTo>
                      <a:pt x="494347" y="136208"/>
                      <a:pt x="522922" y="123825"/>
                      <a:pt x="550545" y="109538"/>
                    </a:cubicBezTo>
                    <a:cubicBezTo>
                      <a:pt x="564832" y="102870"/>
                      <a:pt x="577215" y="94297"/>
                      <a:pt x="591502" y="86678"/>
                    </a:cubicBezTo>
                    <a:cubicBezTo>
                      <a:pt x="604838" y="78105"/>
                      <a:pt x="618172" y="69533"/>
                      <a:pt x="630555" y="60008"/>
                    </a:cubicBezTo>
                    <a:cubicBezTo>
                      <a:pt x="656272" y="41910"/>
                      <a:pt x="680085" y="20955"/>
                      <a:pt x="704850" y="0"/>
                    </a:cubicBezTo>
                    <a:cubicBezTo>
                      <a:pt x="686752" y="26670"/>
                      <a:pt x="666750" y="52388"/>
                      <a:pt x="642938" y="74295"/>
                    </a:cubicBezTo>
                    <a:cubicBezTo>
                      <a:pt x="631507" y="85725"/>
                      <a:pt x="619125" y="96203"/>
                      <a:pt x="606743" y="106680"/>
                    </a:cubicBezTo>
                    <a:cubicBezTo>
                      <a:pt x="593407" y="116205"/>
                      <a:pt x="581025" y="126683"/>
                      <a:pt x="566738" y="135255"/>
                    </a:cubicBezTo>
                    <a:cubicBezTo>
                      <a:pt x="539115" y="153353"/>
                      <a:pt x="509588" y="167640"/>
                      <a:pt x="479107" y="180975"/>
                    </a:cubicBezTo>
                    <a:cubicBezTo>
                      <a:pt x="448627" y="193358"/>
                      <a:pt x="417195" y="202883"/>
                      <a:pt x="384810" y="210503"/>
                    </a:cubicBezTo>
                    <a:cubicBezTo>
                      <a:pt x="320992" y="224790"/>
                      <a:pt x="254317" y="228600"/>
                      <a:pt x="189547" y="223838"/>
                    </a:cubicBezTo>
                    <a:cubicBezTo>
                      <a:pt x="124777" y="218122"/>
                      <a:pt x="60007" y="206693"/>
                      <a:pt x="0" y="182880"/>
                    </a:cubicBezTo>
                    <a:close/>
                  </a:path>
                </a:pathLst>
              </a:custGeom>
              <a:solidFill>
                <a:srgbClr val="7271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任意多边形: 形状 13"/>
              <p:cNvSpPr/>
              <p:nvPr/>
            </p:nvSpPr>
            <p:spPr>
              <a:xfrm>
                <a:off x="7125652" y="3970972"/>
                <a:ext cx="652462" cy="328260"/>
              </a:xfrm>
              <a:custGeom>
                <a:avLst/>
                <a:gdLst>
                  <a:gd name="connsiteX0" fmla="*/ 0 w 652462"/>
                  <a:gd name="connsiteY0" fmla="*/ 320040 h 328260"/>
                  <a:gd name="connsiteX1" fmla="*/ 188595 w 652462"/>
                  <a:gd name="connsiteY1" fmla="*/ 292418 h 328260"/>
                  <a:gd name="connsiteX2" fmla="*/ 366713 w 652462"/>
                  <a:gd name="connsiteY2" fmla="*/ 234315 h 328260"/>
                  <a:gd name="connsiteX3" fmla="*/ 448628 w 652462"/>
                  <a:gd name="connsiteY3" fmla="*/ 191453 h 328260"/>
                  <a:gd name="connsiteX4" fmla="*/ 524828 w 652462"/>
                  <a:gd name="connsiteY4" fmla="*/ 138113 h 328260"/>
                  <a:gd name="connsiteX5" fmla="*/ 560070 w 652462"/>
                  <a:gd name="connsiteY5" fmla="*/ 107633 h 328260"/>
                  <a:gd name="connsiteX6" fmla="*/ 592455 w 652462"/>
                  <a:gd name="connsiteY6" fmla="*/ 74295 h 328260"/>
                  <a:gd name="connsiteX7" fmla="*/ 652463 w 652462"/>
                  <a:gd name="connsiteY7" fmla="*/ 0 h 328260"/>
                  <a:gd name="connsiteX8" fmla="*/ 606742 w 652462"/>
                  <a:gd name="connsiteY8" fmla="*/ 85725 h 328260"/>
                  <a:gd name="connsiteX9" fmla="*/ 577215 w 652462"/>
                  <a:gd name="connsiteY9" fmla="*/ 124778 h 328260"/>
                  <a:gd name="connsiteX10" fmla="*/ 543878 w 652462"/>
                  <a:gd name="connsiteY10" fmla="*/ 160973 h 328260"/>
                  <a:gd name="connsiteX11" fmla="*/ 467678 w 652462"/>
                  <a:gd name="connsiteY11" fmla="*/ 222885 h 328260"/>
                  <a:gd name="connsiteX12" fmla="*/ 381953 w 652462"/>
                  <a:gd name="connsiteY12" fmla="*/ 270510 h 328260"/>
                  <a:gd name="connsiteX13" fmla="*/ 194310 w 652462"/>
                  <a:gd name="connsiteY13" fmla="*/ 322898 h 328260"/>
                  <a:gd name="connsiteX14" fmla="*/ 0 w 652462"/>
                  <a:gd name="connsiteY14" fmla="*/ 320040 h 328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52462" h="328260">
                    <a:moveTo>
                      <a:pt x="0" y="320040"/>
                    </a:moveTo>
                    <a:cubicBezTo>
                      <a:pt x="63817" y="315278"/>
                      <a:pt x="126682" y="305753"/>
                      <a:pt x="188595" y="292418"/>
                    </a:cubicBezTo>
                    <a:cubicBezTo>
                      <a:pt x="249555" y="278130"/>
                      <a:pt x="309563" y="260033"/>
                      <a:pt x="366713" y="234315"/>
                    </a:cubicBezTo>
                    <a:cubicBezTo>
                      <a:pt x="395288" y="221933"/>
                      <a:pt x="422910" y="207645"/>
                      <a:pt x="448628" y="191453"/>
                    </a:cubicBezTo>
                    <a:cubicBezTo>
                      <a:pt x="475297" y="175260"/>
                      <a:pt x="500063" y="157163"/>
                      <a:pt x="524828" y="138113"/>
                    </a:cubicBezTo>
                    <a:cubicBezTo>
                      <a:pt x="537210" y="128588"/>
                      <a:pt x="547688" y="117158"/>
                      <a:pt x="560070" y="107633"/>
                    </a:cubicBezTo>
                    <a:cubicBezTo>
                      <a:pt x="570547" y="96203"/>
                      <a:pt x="582930" y="85725"/>
                      <a:pt x="592455" y="74295"/>
                    </a:cubicBezTo>
                    <a:cubicBezTo>
                      <a:pt x="614363" y="51435"/>
                      <a:pt x="633413" y="25718"/>
                      <a:pt x="652463" y="0"/>
                    </a:cubicBezTo>
                    <a:cubicBezTo>
                      <a:pt x="640080" y="29528"/>
                      <a:pt x="625792" y="59055"/>
                      <a:pt x="606742" y="85725"/>
                    </a:cubicBezTo>
                    <a:cubicBezTo>
                      <a:pt x="598170" y="100013"/>
                      <a:pt x="587692" y="111443"/>
                      <a:pt x="577215" y="124778"/>
                    </a:cubicBezTo>
                    <a:cubicBezTo>
                      <a:pt x="566738" y="137160"/>
                      <a:pt x="555307" y="149543"/>
                      <a:pt x="543878" y="160973"/>
                    </a:cubicBezTo>
                    <a:cubicBezTo>
                      <a:pt x="521017" y="184785"/>
                      <a:pt x="494347" y="204788"/>
                      <a:pt x="467678" y="222885"/>
                    </a:cubicBezTo>
                    <a:cubicBezTo>
                      <a:pt x="440055" y="240983"/>
                      <a:pt x="411480" y="257175"/>
                      <a:pt x="381953" y="270510"/>
                    </a:cubicBezTo>
                    <a:cubicBezTo>
                      <a:pt x="321945" y="297180"/>
                      <a:pt x="258128" y="314325"/>
                      <a:pt x="194310" y="322898"/>
                    </a:cubicBezTo>
                    <a:cubicBezTo>
                      <a:pt x="129540" y="329565"/>
                      <a:pt x="63817" y="331470"/>
                      <a:pt x="0" y="320040"/>
                    </a:cubicBezTo>
                    <a:close/>
                  </a:path>
                </a:pathLst>
              </a:custGeom>
              <a:solidFill>
                <a:srgbClr val="7271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任意多边形: 形状 14"/>
              <p:cNvSpPr/>
              <p:nvPr/>
            </p:nvSpPr>
            <p:spPr>
              <a:xfrm>
                <a:off x="7227569" y="2346959"/>
                <a:ext cx="381161" cy="615315"/>
              </a:xfrm>
              <a:custGeom>
                <a:avLst/>
                <a:gdLst>
                  <a:gd name="connsiteX0" fmla="*/ 0 w 381161"/>
                  <a:gd name="connsiteY0" fmla="*/ 0 h 615315"/>
                  <a:gd name="connsiteX1" fmla="*/ 96203 w 381161"/>
                  <a:gd name="connsiteY1" fmla="*/ 24765 h 615315"/>
                  <a:gd name="connsiteX2" fmla="*/ 182880 w 381161"/>
                  <a:gd name="connsiteY2" fmla="*/ 74295 h 615315"/>
                  <a:gd name="connsiteX3" fmla="*/ 256223 w 381161"/>
                  <a:gd name="connsiteY3" fmla="*/ 143828 h 615315"/>
                  <a:gd name="connsiteX4" fmla="*/ 312420 w 381161"/>
                  <a:gd name="connsiteY4" fmla="*/ 227648 h 615315"/>
                  <a:gd name="connsiteX5" fmla="*/ 373380 w 381161"/>
                  <a:gd name="connsiteY5" fmla="*/ 418148 h 615315"/>
                  <a:gd name="connsiteX6" fmla="*/ 375285 w 381161"/>
                  <a:gd name="connsiteY6" fmla="*/ 615315 h 615315"/>
                  <a:gd name="connsiteX7" fmla="*/ 344805 w 381161"/>
                  <a:gd name="connsiteY7" fmla="*/ 423863 h 615315"/>
                  <a:gd name="connsiteX8" fmla="*/ 280035 w 381161"/>
                  <a:gd name="connsiteY8" fmla="*/ 245745 h 615315"/>
                  <a:gd name="connsiteX9" fmla="*/ 229553 w 381161"/>
                  <a:gd name="connsiteY9" fmla="*/ 166688 h 615315"/>
                  <a:gd name="connsiteX10" fmla="*/ 165735 w 381161"/>
                  <a:gd name="connsiteY10" fmla="*/ 98108 h 615315"/>
                  <a:gd name="connsiteX11" fmla="*/ 89535 w 381161"/>
                  <a:gd name="connsiteY11" fmla="*/ 41910 h 615315"/>
                  <a:gd name="connsiteX12" fmla="*/ 0 w 381161"/>
                  <a:gd name="connsiteY12" fmla="*/ 0 h 6153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1161" h="615315">
                    <a:moveTo>
                      <a:pt x="0" y="0"/>
                    </a:moveTo>
                    <a:cubicBezTo>
                      <a:pt x="33338" y="1905"/>
                      <a:pt x="64770" y="12383"/>
                      <a:pt x="96203" y="24765"/>
                    </a:cubicBezTo>
                    <a:cubicBezTo>
                      <a:pt x="126683" y="38100"/>
                      <a:pt x="156210" y="54293"/>
                      <a:pt x="182880" y="74295"/>
                    </a:cubicBezTo>
                    <a:cubicBezTo>
                      <a:pt x="210503" y="94298"/>
                      <a:pt x="234315" y="118110"/>
                      <a:pt x="256223" y="143828"/>
                    </a:cubicBezTo>
                    <a:cubicBezTo>
                      <a:pt x="278130" y="169545"/>
                      <a:pt x="296228" y="198120"/>
                      <a:pt x="312420" y="227648"/>
                    </a:cubicBezTo>
                    <a:cubicBezTo>
                      <a:pt x="344805" y="286703"/>
                      <a:pt x="362903" y="352425"/>
                      <a:pt x="373380" y="418148"/>
                    </a:cubicBezTo>
                    <a:cubicBezTo>
                      <a:pt x="382905" y="483870"/>
                      <a:pt x="383858" y="550545"/>
                      <a:pt x="375285" y="615315"/>
                    </a:cubicBezTo>
                    <a:cubicBezTo>
                      <a:pt x="367665" y="550545"/>
                      <a:pt x="359093" y="485775"/>
                      <a:pt x="344805" y="423863"/>
                    </a:cubicBezTo>
                    <a:cubicBezTo>
                      <a:pt x="329565" y="361950"/>
                      <a:pt x="309563" y="300990"/>
                      <a:pt x="280035" y="245745"/>
                    </a:cubicBezTo>
                    <a:cubicBezTo>
                      <a:pt x="265748" y="218123"/>
                      <a:pt x="248603" y="191453"/>
                      <a:pt x="229553" y="166688"/>
                    </a:cubicBezTo>
                    <a:cubicBezTo>
                      <a:pt x="210503" y="141923"/>
                      <a:pt x="188595" y="119063"/>
                      <a:pt x="165735" y="98108"/>
                    </a:cubicBezTo>
                    <a:cubicBezTo>
                      <a:pt x="141923" y="77153"/>
                      <a:pt x="116205" y="58103"/>
                      <a:pt x="89535" y="41910"/>
                    </a:cubicBezTo>
                    <a:cubicBezTo>
                      <a:pt x="60008" y="24765"/>
                      <a:pt x="31433" y="11430"/>
                      <a:pt x="0" y="0"/>
                    </a:cubicBezTo>
                    <a:close/>
                  </a:path>
                </a:pathLst>
              </a:custGeom>
              <a:solidFill>
                <a:srgbClr val="72717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7720" y="4482"/>
              <a:ext cx="4000" cy="189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spc="200">
                  <a:solidFill>
                    <a:schemeClr val="tx1"/>
                  </a:solidFill>
                  <a:uFillTx/>
                  <a:latin typeface="汉仪中黑简" charset="-122"/>
                  <a:ea typeface="汉仪中黑简" charset="-122"/>
                  <a:cs typeface="汉仪中黑简" charset="-122"/>
                </a:rPr>
                <a:t> </a:t>
              </a:r>
              <a:r>
                <a:rPr lang="en-US" altLang="zh-CN" sz="4000" spc="200">
                  <a:solidFill>
                    <a:srgbClr val="00B0F0"/>
                  </a:solidFill>
                  <a:uFillTx/>
                  <a:latin typeface="天然萌女可爱范" charset="-122"/>
                  <a:ea typeface="天然萌女可爱范" charset="-122"/>
                  <a:cs typeface="汉仪中黑简" charset="-122"/>
                </a:rPr>
                <a:t>上小学需要准备什么</a:t>
              </a:r>
              <a:r>
                <a:rPr lang="zh-CN" altLang="en-US" sz="4000" spc="200">
                  <a:solidFill>
                    <a:srgbClr val="00B0F0"/>
                  </a:solidFill>
                  <a:uFillTx/>
                  <a:latin typeface="天然萌女可爱范" charset="-122"/>
                  <a:ea typeface="天然萌女可爱范" charset="-122"/>
                  <a:cs typeface="汉仪中黑简" charset="-122"/>
                </a:rPr>
                <a:t>呢</a:t>
              </a:r>
              <a:r>
                <a:rPr lang="zh-CN" altLang="en-US" sz="4000" spc="200">
                  <a:solidFill>
                    <a:srgbClr val="00B0F0"/>
                  </a:solidFill>
                  <a:uFillTx/>
                  <a:latin typeface="天然萌女可爱范" charset="-122"/>
                  <a:ea typeface="天然萌女可爱范" charset="-122"/>
                  <a:cs typeface="汉仪中黑简" charset="-122"/>
                </a:rPr>
                <a:t>？</a:t>
              </a:r>
              <a:endParaRPr lang="zh-CN" altLang="en-US" sz="4000" spc="200">
                <a:solidFill>
                  <a:srgbClr val="00B0F0"/>
                </a:solidFill>
                <a:uFillTx/>
                <a:latin typeface="天然萌女可爱范" charset="-122"/>
                <a:ea typeface="天然萌女可爱范" charset="-122"/>
                <a:cs typeface="汉仪中黑简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pic>
        <p:nvPicPr>
          <p:cNvPr id="2" name="图片 1" descr="/private/var/mobile/Containers/Data/Application/9906123B-0AD3-404E-BCE7-4DCDC2D70884/tmp/insert_image_tmp_dir/2025-06-08 23:28:22.132000.png2025-06-08 23:28:22.13200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714750" y="2919095"/>
            <a:ext cx="3524885" cy="3524885"/>
          </a:xfrm>
          <a:prstGeom prst="rect">
            <a:avLst/>
          </a:prstGeom>
        </p:spPr>
      </p:pic>
      <p:pic>
        <p:nvPicPr>
          <p:cNvPr id="3" name="图片 2" descr="/private/var/mobile/Containers/Data/Application/9906123B-0AD3-404E-BCE7-4DCDC2D70884/tmp/insert_image_tmp_dir/2025-06-08 23:28:08.111000.png2025-06-08 23:28:08.111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159750" y="3256915"/>
            <a:ext cx="3067050" cy="2848610"/>
          </a:xfrm>
          <a:prstGeom prst="rect">
            <a:avLst/>
          </a:prstGeom>
        </p:spPr>
      </p:pic>
      <p:pic>
        <p:nvPicPr>
          <p:cNvPr id="4" name="图片 3" descr="/private/var/mobile/Containers/Data/Application/9906123B-0AD3-404E-BCE7-4DCDC2D70884/tmp/insert_image_tmp_dir/2025-06-08 23:28:57.413000.png2025-06-08 23:28:57.41300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200000">
            <a:off x="7542530" y="-238125"/>
            <a:ext cx="4132580" cy="3609340"/>
          </a:xfrm>
          <a:prstGeom prst="rect">
            <a:avLst/>
          </a:prstGeom>
        </p:spPr>
      </p:pic>
      <p:pic>
        <p:nvPicPr>
          <p:cNvPr id="5" name="图片 4" descr="/private/var/mobile/Containers/Data/Application/9906123B-0AD3-404E-BCE7-4DCDC2D70884/tmp/insert_image_tmp_dir/2025-06-08 23:30:47.979000.png2025-06-08 23:30:47.979000"/>
          <p:cNvPicPr>
            <a:picLocks noChangeAspect="1"/>
          </p:cNvPicPr>
          <p:nvPr/>
        </p:nvPicPr>
        <p:blipFill>
          <a:blip r:embed="rId5"/>
          <a:srcRect t="23611" b="18981"/>
          <a:stretch>
            <a:fillRect/>
          </a:stretch>
        </p:blipFill>
        <p:spPr>
          <a:xfrm>
            <a:off x="3206750" y="713105"/>
            <a:ext cx="3843020" cy="22059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315720" y="1543050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ctr">
              <a:lnSpc>
                <a:spcPct val="100000"/>
              </a:lnSpc>
              <a:buBlip>
                <a:blip r:embed="rId6"/>
              </a:buBlip>
            </a:pPr>
            <a:r>
              <a:rPr lang="zh-CN" altLang="en-US" sz="4800">
                <a:solidFill>
                  <a:srgbClr val="7030A0"/>
                </a:solidFill>
                <a:latin typeface="天然萌女可爱范" charset="-122"/>
                <a:ea typeface="天然萌女可爱范" charset="-122"/>
              </a:rPr>
              <a:t>学习用品</a:t>
            </a:r>
            <a:endParaRPr lang="zh-CN" altLang="en-US" sz="4800">
              <a:solidFill>
                <a:srgbClr val="7030A0"/>
              </a:solidFill>
              <a:latin typeface="天然萌女可爱范" charset="-122"/>
              <a:ea typeface="天然萌女可爱范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4776">
            <a:off x="283845" y="321945"/>
            <a:ext cx="781685" cy="7461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93470" y="1447165"/>
            <a:ext cx="1188720" cy="3771900"/>
          </a:xfrm>
          <a:prstGeom prst="rect">
            <a:avLst/>
          </a:prstGeom>
          <a:noFill/>
        </p:spPr>
        <p:txBody>
          <a:bodyPr vert="eaVert" wrap="square" rtlCol="0">
            <a:noAutofit/>
          </a:bodyPr>
          <a:p>
            <a:pPr indent="0" algn="ctr">
              <a:lnSpc>
                <a:spcPct val="100000"/>
              </a:lnSpc>
              <a:buBlip>
                <a:blip r:embed="rId2"/>
              </a:buBlip>
            </a:pPr>
            <a:r>
              <a:rPr lang="zh-CN" altLang="en-US" sz="4800">
                <a:solidFill>
                  <a:srgbClr val="7030A0"/>
                </a:solidFill>
                <a:latin typeface="天然萌女可爱范" charset="-122"/>
                <a:ea typeface="天然萌女可爱范" charset="-122"/>
              </a:rPr>
              <a:t>生活用品</a:t>
            </a:r>
            <a:endParaRPr lang="zh-CN" altLang="en-US" sz="4800">
              <a:solidFill>
                <a:srgbClr val="7030A0"/>
              </a:solidFill>
              <a:latin typeface="天然萌女可爱范" charset="-122"/>
              <a:ea typeface="天然萌女可爱范" charset="-122"/>
            </a:endParaRPr>
          </a:p>
        </p:txBody>
      </p:sp>
      <p:pic>
        <p:nvPicPr>
          <p:cNvPr id="4" name="图片 3" descr="/private/var/mobile/Containers/Data/Application/9906123B-0AD3-404E-BCE7-4DCDC2D70884/tmp/insert_image_tmp_dir/2025-06-08 23:34:22.898000.png2025-06-08 23:34:22.89800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017520" y="2053590"/>
            <a:ext cx="1801495" cy="3042285"/>
          </a:xfrm>
          <a:prstGeom prst="rect">
            <a:avLst/>
          </a:prstGeom>
        </p:spPr>
      </p:pic>
      <p:pic>
        <p:nvPicPr>
          <p:cNvPr id="5" name="图片 4" descr="/private/var/mobile/Containers/Data/Application/9906123B-0AD3-404E-BCE7-4DCDC2D70884/tmp/insert_image_tmp_dir/2025-06-08 23:34:02.441000.png2025-06-08 23:34:02.44100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207375" y="1447165"/>
            <a:ext cx="4254500" cy="4254500"/>
          </a:xfrm>
          <a:prstGeom prst="rect">
            <a:avLst/>
          </a:prstGeom>
        </p:spPr>
      </p:pic>
      <p:pic>
        <p:nvPicPr>
          <p:cNvPr id="6" name="图片 5" descr="/private/var/mobile/Containers/Data/Application/9906123B-0AD3-404E-BCE7-4DCDC2D70884/tmp/insert_image_tmp_dir/2025-06-08 23:33:48.969000.png2025-06-08 23:33:48.96900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031105" y="1919605"/>
            <a:ext cx="3176270" cy="31762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15*i*1"/>
  <p:tag name="KSO_WM_BEAUTIFY_FLAG" val="#wm#"/>
  <p:tag name="KSO_WM_TAG_VERSION" val="1.0"/>
  <p:tag name="KSO_WM_CHIP_GROUPID" val="62d6624202b43a043dcba2c6"/>
  <p:tag name="KSO_WM_CHIP_XID" val="62d6624202b43a043dcba851"/>
  <p:tag name="KSO_WM_UNIT_DEC_AREA_ID" val="2738a3a9a4fa475e8b9ed08d60eaa3b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cc78d8a0c3c34a89a18a465ad6d94d92"/>
</p:tagLst>
</file>

<file path=ppt/tags/tag10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91d857f6a99d41088397def464b4af2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02f7d97217548119a50b29ae54fa663"/>
</p:tagLst>
</file>

<file path=ppt/tags/tag100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01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02.xml><?xml version="1.0" encoding="utf-8"?>
<p:tagLst xmlns:p="http://schemas.openxmlformats.org/presentationml/2006/main">
  <p:tag name="KSO_WM_SLIDE_BACKGROUND_TYPE" val="frame"/>
  <p:tag name="KSO_WM_UNIT_TEXT_FILL_FORE_SCHEMECOLOR_INDEX_BRIGHTNESS" val="0.15"/>
  <p:tag name="KSO_WM_UNIT_TEXT_FILL_FORE_SCHEMECOLOR_INDEX" val="1"/>
  <p:tag name="KSO_WM_UNIT_TEXT_FILL_TYPE" val="1"/>
</p:tagLst>
</file>

<file path=ppt/tags/tag103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bb50d6d731394da98b9a8e0aa316c16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e66fd49f6ffb4d5b8026239e93fdb78b"/>
  <p:tag name="KSO_WM_SLIDE_BACKGROUND_TYPE" val="leftRight"/>
</p:tagLst>
</file>

<file path=ppt/tags/tag10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5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5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c06597788eba87d90874"/>
  <p:tag name="KSO_WM_CHIP_XID" val="627b2ac8a0f60d12b19e6b9c"/>
</p:tagLst>
</file>

<file path=ppt/tags/tag105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b13f45f9d76f4c0bb4f736387129a6e5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fc91b49f2e44bba7934790b66b87a6"/>
  <p:tag name="KSO_WM_SLIDE_BACKGROUND_TYPE" val="leftRight"/>
</p:tagLst>
</file>

<file path=ppt/tags/tag10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08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09.xml><?xml version="1.0" encoding="utf-8"?>
<p:tagLst xmlns:p="http://schemas.openxmlformats.org/presentationml/2006/main">
  <p:tag name="KSO_WM_SLIDE_BACKGROUND_TYPE" val="leftRight"/>
  <p:tag name="KSO_WM_UNIT_TEXT_FILL_FORE_SCHEMECOLOR_INDEX_BRIGHTNESS" val="0.15"/>
  <p:tag name="KSO_WM_UNIT_TEXT_FILL_FORE_SCHEMECOLOR_INDEX" val="1"/>
  <p:tag name="KSO_WM_UNIT_TEXT_FILL_TYPE" val="1"/>
</p:tagLst>
</file>

<file path=ppt/tags/tag11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3*i*1"/>
  <p:tag name="KSO_WM_BEAUTIFY_FLAG" val="#wm#"/>
  <p:tag name="KSO_WM_TAG_VERSION" val="1.0"/>
  <p:tag name="KSO_WM_CHIP_GROUPID" val="62d6624202b43a043dcba2c6"/>
  <p:tag name="KSO_WM_CHIP_XID" val="62d6624202b43a043dcba6a5"/>
  <p:tag name="KSO_WM_UNIT_DEC_AREA_ID" val="eee17e9ccdca416498874e8c381d8d14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9ee6d3fae864dbb8429ce0946db87d7"/>
</p:tagLst>
</file>

<file path=ppt/tags/tag11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2ba84d0f69f24abdba1da154bf466160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a26a49349a346d5a3da5244fb7da6cc"/>
  <p:tag name="KSO_WM_SLIDE_BACKGROUND_TYPE" val="topBottom"/>
</p:tagLst>
</file>

<file path=ppt/tags/tag11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5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5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c06597788eba87d90874"/>
  <p:tag name="KSO_WM_CHIP_XID" val="627b2ac8a0f60d12b19e6b9d"/>
</p:tagLst>
</file>

<file path=ppt/tags/tag114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0e2ef241846a48a99f40be057b89dbc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0c794e8f4842d29f3c2f6c5683522c"/>
  <p:tag name="KSO_WM_SLIDE_BACKGROUND_TYPE" val="topBottom"/>
</p:tagLst>
</file>

<file path=ppt/tags/tag11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17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18.xml><?xml version="1.0" encoding="utf-8"?>
<p:tagLst xmlns:p="http://schemas.openxmlformats.org/presentationml/2006/main">
  <p:tag name="KSO_WM_SLIDE_BACKGROUND_TYPE" val="topBottom"/>
  <p:tag name="KSO_WM_UNIT_TEXT_FILL_FORE_SCHEMECOLOR_INDEX_BRIGHTNESS" val="0.15"/>
  <p:tag name="KSO_WM_UNIT_TEXT_FILL_FORE_SCHEMECOLOR_INDEX" val="1"/>
  <p:tag name="KSO_WM_UNIT_TEXT_FILL_TYPE" val="1"/>
</p:tagLst>
</file>

<file path=ppt/tags/tag11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bc56a24d337a411285ed486e59a7e32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ea778fbd064515ba5c9a393f522cc9"/>
</p:tagLst>
</file>

<file path=ppt/tags/tag12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121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b273ae44c9fd4a429382d413161ee8ca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fae8b46668b9455d84df866de0fc4869"/>
  <p:tag name="KSO_WM_SLIDE_BACKGROUND_TYPE" val="bottomTop"/>
</p:tagLst>
</file>

<file path=ppt/tags/tag12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5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5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c06597788eba87d90874"/>
  <p:tag name="KSO_WM_CHIP_XID" val="627b2ac8a0f60d12b19e6b9e"/>
</p:tagLst>
</file>

<file path=ppt/tags/tag123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3*i*1"/>
  <p:tag name="KSO_WM_BEAUTIFY_FLAG" val="#wm#"/>
  <p:tag name="KSO_WM_TAG_VERSION" val="1.0"/>
  <p:tag name="KSO_WM_CHIP_GROUPID" val="62d6624202b43a043dcba2c6"/>
  <p:tag name="KSO_WM_CHIP_XID" val="62d6624202b43a043dcba6a5"/>
  <p:tag name="KSO_WM_UNIT_DEC_AREA_ID" val="96fdb12972254c1eb90e2542242c8c55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5f60db9c6b24c669cd46b9b76ffc31e"/>
  <p:tag name="KSO_WM_SLIDE_BACKGROUND_TYPE" val="bottomTop"/>
</p:tagLst>
</file>

<file path=ppt/tags/tag12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5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26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27.xml><?xml version="1.0" encoding="utf-8"?>
<p:tagLst xmlns:p="http://schemas.openxmlformats.org/presentationml/2006/main">
  <p:tag name="KSO_WM_SLIDE_BACKGROUND_TYPE" val="bottomTop"/>
  <p:tag name="KSO_WM_UNIT_TEXT_FILL_FORE_SCHEMECOLOR_INDEX_BRIGHTNESS" val="0.15"/>
  <p:tag name="KSO_WM_UNIT_TEXT_FILL_FORE_SCHEMECOLOR_INDEX" val="1"/>
  <p:tag name="KSO_WM_UNIT_TEXT_FILL_TYPE" val="1"/>
</p:tagLst>
</file>

<file path=ppt/tags/tag12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2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30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2a6c1fa3d0b443e89787dac09d51742b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a80fb231bae84691af04ed9e2f5d8d26"/>
  <p:tag name="KSO_WM_SLIDE_BACKGROUND_TYPE" val="navigation"/>
</p:tagLst>
</file>

<file path=ppt/tags/tag13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5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5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c06597788eba87d90874"/>
  <p:tag name="KSO_WM_CHIP_XID" val="627b2ac8a0f60d12b19e6b9f"/>
</p:tagLst>
</file>

<file path=ppt/tags/tag132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a63dc89d375f47538b98ca8b0bc46036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4fea0080f14dd0a035f14bc8503694"/>
  <p:tag name="KSO_WM_SLIDE_BACKGROUND_TYPE" val="navigation"/>
</p:tagLst>
</file>

<file path=ppt/tags/tag13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35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36.xml><?xml version="1.0" encoding="utf-8"?>
<p:tagLst xmlns:p="http://schemas.openxmlformats.org/presentationml/2006/main">
  <p:tag name="KSO_WM_SLIDE_BACKGROUND_TYPE" val="navigation"/>
  <p:tag name="KSO_WM_UNIT_TEXT_FILL_FORE_SCHEMECOLOR_INDEX_BRIGHTNESS" val="0.15"/>
  <p:tag name="KSO_WM_UNIT_TEXT_FILL_FORE_SCHEMECOLOR_INDEX" val="1"/>
  <p:tag name="KSO_WM_UNIT_TEXT_FILL_TYPE" val="1"/>
</p:tagLst>
</file>

<file path=ppt/tags/tag13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3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141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5f6572227bdc4db8be07d5706b1c4ba9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5e1bb72d96f47bf9f6b02b695d2195d"/>
  <p:tag name="KSO_WM_SLIDE_BACKGROUND_TYPE" val="belt"/>
</p:tagLst>
</file>

<file path=ppt/tags/tag14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5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1745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c06597788eba87d90874"/>
  <p:tag name="KSO_WM_CHIP_XID" val="627b2ac8a0f60d12b19e6ba0"/>
</p:tagLst>
</file>

<file path=ppt/tags/tag143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3*i*1"/>
  <p:tag name="KSO_WM_BEAUTIFY_FLAG" val="#wm#"/>
  <p:tag name="KSO_WM_TAG_VERSION" val="1.0"/>
  <p:tag name="KSO_WM_CHIP_GROUPID" val="62d6624202b43a043dcba2c6"/>
  <p:tag name="KSO_WM_CHIP_XID" val="62d6624202b43a043dcba6a5"/>
  <p:tag name="KSO_WM_UNIT_DEC_AREA_ID" val="551ea69dc7314b99a2e0be8a8b713246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82d9d095e0244f2968ec6d4c43b389d"/>
  <p:tag name="KSO_WM_SLIDE_BACKGROUND_TYPE" val="belt"/>
</p:tagLst>
</file>

<file path=ppt/tags/tag144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f16790a38f434079ab9327ee721d3618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fe738d8684a4567800e7d9379b9f1f1"/>
  <p:tag name="KSO_WM_SLIDE_BACKGROUND_TYPE" val="belt"/>
</p:tagLst>
</file>

<file path=ppt/tags/tag14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47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48.xml><?xml version="1.0" encoding="utf-8"?>
<p:tagLst xmlns:p="http://schemas.openxmlformats.org/presentationml/2006/main">
  <p:tag name="KSO_WM_SLIDE_BACKGROUND_TYPE" val="belt"/>
  <p:tag name="KSO_WM_UNIT_TEXT_FILL_FORE_SCHEMECOLOR_INDEX_BRIGHTNESS" val="0.15"/>
  <p:tag name="KSO_WM_UNIT_TEXT_FILL_FORE_SCHEMECOLOR_INDEX" val="1"/>
  <p:tag name="KSO_WM_UNIT_TEXT_FILL_TYPE" val="1"/>
</p:tagLst>
</file>

<file path=ppt/tags/tag14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964"/>
</p:tagLst>
</file>

<file path=ppt/tags/tag1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3964"/>
</p:tagLst>
</file>

<file path=ppt/tags/tag1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3964"/>
  <p:tag name="KSO_WM_CHIP_COLORING" val="1"/>
</p:tagLst>
</file>

<file path=ppt/tags/tag1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18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8*i*1"/>
  <p:tag name="KSO_WM_BEAUTIFY_FLAG" val="#wm#"/>
  <p:tag name="KSO_WM_TAG_VERSION" val="1.0"/>
  <p:tag name="KSO_WM_CHIP_GROUPID" val="62d6624202b43a043dcba2c6"/>
  <p:tag name="KSO_WM_CHIP_XID" val="62d6624202b43a043dcba656"/>
  <p:tag name="KSO_WM_UNIT_DEC_AREA_ID" val="5c2872b498524dd6b0e9becf061ee3b8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2040fee13d504f9ba0d2d9f36284f9ef"/>
</p:tagLst>
</file>

<file path=ppt/tags/tag19.xml><?xml version="1.0" encoding="utf-8"?>
<p:tagLst xmlns:p="http://schemas.openxmlformats.org/presentationml/2006/main">
  <p:tag name="KSO_WM_UNIT_SUBTYPE" val="w"/>
  <p:tag name="KSO_WM_TEMPLATE_CATEGORY" val="chip"/>
  <p:tag name="KSO_WM_TEMPLATE_INDEX" val="20223964"/>
  <p:tag name="KSO_WM_UNIT_TYPE" val="i"/>
  <p:tag name="KSO_WM_UNIT_INDEX" val="1"/>
  <p:tag name="KSO_WM_UNIT_ID" val="chip20223964_10*i*1"/>
  <p:tag name="KSO_WM_BEAUTIFY_FLAG" val="#wm#"/>
  <p:tag name="KSO_WM_TAG_VERSION" val="1.0"/>
  <p:tag name="KSO_WM_CHIP_GROUPID" val="62d6624202b43a043dcba2c6"/>
  <p:tag name="KSO_WM_CHIP_XID" val="62d6624202b43a043dcba5a3"/>
  <p:tag name="KSO_WM_UNIT_DEC_AREA_ID" val="81c485907fb74461894d2235e193b8e7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1e9166d5a464829af96ed5071f3572d"/>
</p:tagLst>
</file>

<file path=ppt/tags/tag2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17*i*1"/>
  <p:tag name="KSO_WM_BEAUTIFY_FLAG" val="#wm#"/>
  <p:tag name="KSO_WM_TAG_VERSION" val="1.0"/>
  <p:tag name="KSO_WM_CHIP_GROUPID" val="62d6624202b43a043dcba2c6"/>
  <p:tag name="KSO_WM_CHIP_XID" val="62d6624202b43a043dcba71c"/>
  <p:tag name="KSO_WM_UNIT_DEC_AREA_ID" val="ab15d6949da64f7c9476244051235c2e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b5394b5f8154a738169836bb92b134d"/>
</p:tagLst>
</file>

<file path=ppt/tags/tag20.xml><?xml version="1.0" encoding="utf-8"?>
<p:tagLst xmlns:p="http://schemas.openxmlformats.org/presentationml/2006/main">
  <p:tag name="KSO_WM_UNIT_SUBTYPE" val="u"/>
  <p:tag name="KSO_WM_TEMPLATE_CATEGORY" val="chip"/>
  <p:tag name="KSO_WM_TEMPLATE_INDEX" val="20223964"/>
  <p:tag name="KSO_WM_UNIT_TYPE" val="i"/>
  <p:tag name="KSO_WM_UNIT_INDEX" val="1"/>
  <p:tag name="KSO_WM_UNIT_ID" val="chip20223964_9*i*1"/>
  <p:tag name="KSO_WM_BEAUTIFY_FLAG" val="#wm#"/>
  <p:tag name="KSO_WM_TAG_VERSION" val="1.0"/>
  <p:tag name="KSO_WM_CHIP_GROUPID" val="62d6624202b43a043dcba2c6"/>
  <p:tag name="KSO_WM_CHIP_XID" val="62d6624202b43a043dcba600"/>
  <p:tag name="KSO_WM_UNIT_DEC_AREA_ID" val="40663e58a1764aa2ac9e958b5ea6923d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048c47cbebb412d8658c3772127b156"/>
</p:tagLst>
</file>

<file path=ppt/tags/tag2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24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91d857f6a99d41088397def464b4af2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02f7d97217548119a50b29ae54fa663"/>
</p:tagLst>
</file>

<file path=ppt/tags/tag25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3*i*1"/>
  <p:tag name="KSO_WM_BEAUTIFY_FLAG" val="#wm#"/>
  <p:tag name="KSO_WM_TAG_VERSION" val="1.0"/>
  <p:tag name="KSO_WM_CHIP_GROUPID" val="62d6624202b43a043dcba2c6"/>
  <p:tag name="KSO_WM_CHIP_XID" val="62d6624202b43a043dcba6a5"/>
  <p:tag name="KSO_WM_UNIT_DEC_AREA_ID" val="eee17e9ccdca416498874e8c381d8d14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9ee6d3fae864dbb8429ce0946db87d7"/>
</p:tagLst>
</file>

<file path=ppt/tags/tag26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bc56a24d337a411285ed486e59a7e32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ea778fbd064515ba5c9a393f522cc9"/>
</p:tagLst>
</file>

<file path=ppt/tags/tag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18*i*1"/>
  <p:tag name="KSO_WM_BEAUTIFY_FLAG" val="#wm#"/>
  <p:tag name="KSO_WM_TAG_VERSION" val="1.0"/>
  <p:tag name="KSO_WM_CHIP_GROUPID" val="62d6624202b43a043dcba2c6"/>
  <p:tag name="KSO_WM_CHIP_XID" val="62d6624202b43a043dcba72f"/>
  <p:tag name="KSO_WM_UNIT_DEC_AREA_ID" val="d93f1660d93f42f49d9e5d25139cea1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8664154bdbcf433998ddcc460e7d87a7"/>
</p:tagLst>
</file>

<file path=ppt/tags/tag3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33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91d857f6a99d41088397def464b4af2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02f7d97217548119a50b29ae54fa663"/>
</p:tagLst>
</file>

<file path=ppt/tags/tag34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3*i*1"/>
  <p:tag name="KSO_WM_BEAUTIFY_FLAG" val="#wm#"/>
  <p:tag name="KSO_WM_TAG_VERSION" val="1.0"/>
  <p:tag name="KSO_WM_CHIP_GROUPID" val="62d6624202b43a043dcba2c6"/>
  <p:tag name="KSO_WM_CHIP_XID" val="62d6624202b43a043dcba6a5"/>
  <p:tag name="KSO_WM_UNIT_DEC_AREA_ID" val="eee17e9ccdca416498874e8c381d8d14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9ee6d3fae864dbb8429ce0946db87d7"/>
</p:tagLst>
</file>

<file path=ppt/tags/tag35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bc56a24d337a411285ed486e59a7e32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ea778fbd064515ba5c9a393f522cc9"/>
</p:tagLst>
</file>

<file path=ppt/tags/tag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SUBTYPE" val="u"/>
  <p:tag name="KSO_WM_TEMPLATE_CATEGORY" val="chip"/>
  <p:tag name="KSO_WM_TEMPLATE_INDEX" val="20223964"/>
  <p:tag name="KSO_WM_UNIT_TYPE" val="i"/>
  <p:tag name="KSO_WM_UNIT_INDEX" val="1"/>
  <p:tag name="KSO_WM_UNIT_ID" val="chip20223964_16*i*1"/>
  <p:tag name="KSO_WM_BEAUTIFY_FLAG" val="#wm#"/>
  <p:tag name="KSO_WM_TAG_VERSION" val="1.0"/>
  <p:tag name="KSO_WM_CHIP_GROUPID" val="62d6624202b43a043dcba2c6"/>
  <p:tag name="KSO_WM_CHIP_XID" val="62d6624202b43a043dcba7cf"/>
  <p:tag name="KSO_WM_UNIT_DEC_AREA_ID" val="b9a96129bbd644c6976289d54adaa5c5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c47c7bf00eb4924b5d893a7568916a4"/>
</p:tagLst>
</file>

<file path=ppt/tags/tag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4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12*i*1"/>
  <p:tag name="KSO_WM_BEAUTIFY_FLAG" val="#wm#"/>
  <p:tag name="KSO_WM_TAG_VERSION" val="1.0"/>
  <p:tag name="KSO_WM_CHIP_GROUPID" val="62d6624202b43a043dcba2c6"/>
  <p:tag name="KSO_WM_CHIP_XID" val="62d6624202b43a043dcba355"/>
  <p:tag name="KSO_WM_UNIT_DEC_AREA_ID" val="9af7eb321ca6401fb0d4022aab8ca482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9413cd6809f4e478eada8decce58c6a"/>
</p:tagLst>
</file>

<file path=ppt/tags/tag45.xml><?xml version="1.0" encoding="utf-8"?>
<p:tagLst xmlns:p="http://schemas.openxmlformats.org/presentationml/2006/main">
  <p:tag name="KSO_WM_UNIT_SUBTYPE" val="u"/>
  <p:tag name="KSO_WM_TEMPLATE_CATEGORY" val="chip"/>
  <p:tag name="KSO_WM_TEMPLATE_INDEX" val="20223964"/>
  <p:tag name="KSO_WM_UNIT_TYPE" val="i"/>
  <p:tag name="KSO_WM_UNIT_INDEX" val="1"/>
  <p:tag name="KSO_WM_UNIT_ID" val="chip20223964_14*i*1"/>
  <p:tag name="KSO_WM_BEAUTIFY_FLAG" val="#wm#"/>
  <p:tag name="KSO_WM_TAG_VERSION" val="1.0"/>
  <p:tag name="KSO_WM_CHIP_GROUPID" val="62d6624202b43a043dcba2c6"/>
  <p:tag name="KSO_WM_CHIP_XID" val="62d6624202b43a043dcba346"/>
  <p:tag name="KSO_WM_UNIT_DEC_AREA_ID" val="56717ba3707e49fcb2e6ec45f593f40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6445b616e26461f8a18153ea69b7a47"/>
</p:tagLst>
</file>

<file path=ppt/tags/tag46.xml><?xml version="1.0" encoding="utf-8"?>
<p:tagLst xmlns:p="http://schemas.openxmlformats.org/presentationml/2006/main">
  <p:tag name="KSO_WM_UNIT_SUBTYPE" val="u"/>
  <p:tag name="KSO_WM_TEMPLATE_CATEGORY" val="chip"/>
  <p:tag name="KSO_WM_TEMPLATE_INDEX" val="20223964"/>
  <p:tag name="KSO_WM_UNIT_TYPE" val="i"/>
  <p:tag name="KSO_WM_UNIT_INDEX" val="1"/>
  <p:tag name="KSO_WM_UNIT_ID" val="chip20223964_13*i*1"/>
  <p:tag name="KSO_WM_BEAUTIFY_FLAG" val="#wm#"/>
  <p:tag name="KSO_WM_TAG_VERSION" val="1.0"/>
  <p:tag name="KSO_WM_CHIP_GROUPID" val="62d6624202b43a043dcba2c6"/>
  <p:tag name="KSO_WM_CHIP_XID" val="62d6624202b43a043dcba33f"/>
  <p:tag name="KSO_WM_UNIT_DEC_AREA_ID" val="97b99300e80c42f182a643426954133e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b02d4c7e52b4ecba89731480a7b0bd6"/>
</p:tagLst>
</file>

<file path=ppt/tags/tag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4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54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91d857f6a99d41088397def464b4af2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02f7d97217548119a50b29ae54fa663"/>
</p:tagLst>
</file>

<file path=ppt/tags/tag55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3*i*1"/>
  <p:tag name="KSO_WM_BEAUTIFY_FLAG" val="#wm#"/>
  <p:tag name="KSO_WM_TAG_VERSION" val="1.0"/>
  <p:tag name="KSO_WM_CHIP_GROUPID" val="62d6624202b43a043dcba2c6"/>
  <p:tag name="KSO_WM_CHIP_XID" val="62d6624202b43a043dcba6a5"/>
  <p:tag name="KSO_WM_UNIT_DEC_AREA_ID" val="eee17e9ccdca416498874e8c381d8d14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9ee6d3fae864dbb8429ce0946db87d7"/>
</p:tagLst>
</file>

<file path=ppt/tags/tag56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bc56a24d337a411285ed486e59a7e32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ea778fbd064515ba5c9a393f522cc9"/>
</p:tagLst>
</file>

<file path=ppt/tags/tag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3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91d857f6a99d41088397def464b4af2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02f7d97217548119a50b29ae54fa663"/>
</p:tagLst>
</file>

<file path=ppt/tags/tag64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3*i*1"/>
  <p:tag name="KSO_WM_BEAUTIFY_FLAG" val="#wm#"/>
  <p:tag name="KSO_WM_TAG_VERSION" val="1.0"/>
  <p:tag name="KSO_WM_CHIP_GROUPID" val="62d6624202b43a043dcba2c6"/>
  <p:tag name="KSO_WM_CHIP_XID" val="62d6624202b43a043dcba6a5"/>
  <p:tag name="KSO_WM_UNIT_DEC_AREA_ID" val="eee17e9ccdca416498874e8c381d8d14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9ee6d3fae864dbb8429ce0946db87d7"/>
</p:tagLst>
</file>

<file path=ppt/tags/tag65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bc56a24d337a411285ed486e59a7e32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ea778fbd064515ba5c9a393f522cc9"/>
</p:tagLst>
</file>

<file path=ppt/tags/tag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69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0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1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91d857f6a99d41088397def464b4af2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02f7d97217548119a50b29ae54fa663"/>
</p:tagLst>
</file>

<file path=ppt/tags/tag72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3*i*1"/>
  <p:tag name="KSO_WM_BEAUTIFY_FLAG" val="#wm#"/>
  <p:tag name="KSO_WM_TAG_VERSION" val="1.0"/>
  <p:tag name="KSO_WM_CHIP_GROUPID" val="62d6624202b43a043dcba2c6"/>
  <p:tag name="KSO_WM_CHIP_XID" val="62d6624202b43a043dcba6a5"/>
  <p:tag name="KSO_WM_UNIT_DEC_AREA_ID" val="eee17e9ccdca416498874e8c381d8d14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9ee6d3fae864dbb8429ce0946db87d7"/>
</p:tagLst>
</file>

<file path=ppt/tags/tag73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bc56a24d337a411285ed486e59a7e32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ea778fbd064515ba5c9a393f522cc9"/>
</p:tagLst>
</file>

<file path=ppt/tags/tag74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5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6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5*i*1"/>
  <p:tag name="KSO_WM_BEAUTIFY_FLAG" val="#wm#"/>
  <p:tag name="KSO_WM_TAG_VERSION" val="1.0"/>
  <p:tag name="KSO_WM_CHIP_GROUPID" val="62d6624202b43a043dcba2c6"/>
  <p:tag name="KSO_WM_CHIP_XID" val="62d6624202b43a043dcba4fe"/>
  <p:tag name="KSO_WM_UNIT_DEC_AREA_ID" val="c40fa9da7d894218b89f1f2048b309c4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1873c55425734c86af841d9ca88fd3ad"/>
</p:tagLst>
</file>

<file path=ppt/tags/tag79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7*i*1"/>
  <p:tag name="KSO_WM_BEAUTIFY_FLAG" val="#wm#"/>
  <p:tag name="KSO_WM_TAG_VERSION" val="1.0"/>
  <p:tag name="KSO_WM_CHIP_GROUPID" val="62d6624202b43a043dcba2c6"/>
  <p:tag name="KSO_WM_CHIP_XID" val="62d6624202b43a043dcba3b0"/>
  <p:tag name="KSO_WM_UNIT_DEC_AREA_ID" val="081e10cba9c74103873c867f45c4d731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fad4bc035e94572a4774dcb7a0bc4eb"/>
</p:tagLst>
</file>

<file path=ppt/tags/tag8.xml><?xml version="1.0" encoding="utf-8"?>
<p:tagLst xmlns:p="http://schemas.openxmlformats.org/presentationml/2006/main">
  <p:tag name="KSO_WM_UNIT_ISCONTENTSTITLE" val="0"/>
  <p:tag name="KSO_WM_UNIT_ISNUMDGMTITLE" val="0"/>
  <p:tag name="KSO_WM_UNIT_PRESET_TEXT" val="手绘主题教育宣传通用模板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964_1*a*1"/>
  <p:tag name="KSO_WM_TEMPLATE_CATEGORY" val="custom"/>
  <p:tag name="KSO_WM_TEMPLATE_INDEX" val="20223964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ef6784c3640a40ccaf5646fa4da975ea"/>
  <p:tag name="KSO_WM_CHIP_GROUPID" val="619ddf4a56c5b5f57912a631"/>
  <p:tag name="KSO_WM_CHIP_XID" val="619ddf4a56c5b5f57912a62e"/>
  <p:tag name="KSO_WM_CHIP_FILLAREA_FILL_RULE" val="{&quot;fill_align&quot;:&quot;lm&quot;,&quot;fill_mode&quot;:&quot;adaptive&quot;,&quot;sacle_strategy&quot;:&quot;smart&quot;}"/>
  <p:tag name="KSO_WM_ASSEMBLE_CHIP_INDEX" val="2731da073fc5480cb94041668a048407"/>
  <p:tag name="KSO_WM_UNIT_TEXT_FILL_FORE_SCHEMECOLOR_INDEX_BRIGHTNESS" val="0.15"/>
  <p:tag name="KSO_WM_UNIT_TEXT_FILL_FORE_SCHEMECOLOR_INDEX" val="13"/>
  <p:tag name="KSO_WM_UNIT_TEXT_FILL_TYPE" val="1"/>
  <p:tag name="KSO_WM_TEMPLATE_ASSEMBLE_XID" val="62d66b6f02b43a043dcc8a1f"/>
  <p:tag name="KSO_WM_TEMPLATE_ASSEMBLE_GROUPID" val="62d6624202b43a043dcba2c6"/>
</p:tagLst>
</file>

<file path=ppt/tags/tag80.xml><?xml version="1.0" encoding="utf-8"?>
<p:tagLst xmlns:p="http://schemas.openxmlformats.org/presentationml/2006/main">
  <p:tag name="KSO_WM_UNIT_SUBTYPE" val="u"/>
  <p:tag name="KSO_WM_TEMPLATE_CATEGORY" val="chip"/>
  <p:tag name="KSO_WM_TEMPLATE_INDEX" val="20223964"/>
  <p:tag name="KSO_WM_UNIT_TYPE" val="i"/>
  <p:tag name="KSO_WM_UNIT_INDEX" val="1"/>
  <p:tag name="KSO_WM_UNIT_ID" val="chip20223964_6*i*1"/>
  <p:tag name="KSO_WM_BEAUTIFY_FLAG" val="#wm#"/>
  <p:tag name="KSO_WM_TAG_VERSION" val="1.0"/>
  <p:tag name="KSO_WM_CHIP_GROUPID" val="62d6624202b43a043dcba2c6"/>
  <p:tag name="KSO_WM_CHIP_XID" val="62d6624202b43a043dcba492"/>
  <p:tag name="KSO_WM_UNIT_DEC_AREA_ID" val="36a14f3412d64d47b7c0316f6df7210e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8d4416860cb4e2597647598a659ee4c"/>
</p:tagLst>
</file>

<file path=ppt/tags/tag81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2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3.xml><?xml version="1.0" encoding="utf-8"?>
<p:tagLst xmlns:p="http://schemas.openxmlformats.org/presentationml/2006/main">
  <p:tag name="KSO_WM_UNIT_TEXT_FILL_FORE_SCHEMECOLOR_INDEX_BRIGHTNESS" val="0.15"/>
  <p:tag name="KSO_WM_UNIT_TEXT_FILL_FORE_SCHEMECOLOR_INDEX" val="1"/>
  <p:tag name="KSO_WM_UNIT_TEXT_FILL_TYPE" val="1"/>
</p:tagLst>
</file>

<file path=ppt/tags/tag84.xml><?xml version="1.0" encoding="utf-8"?>
<p:tagLst xmlns:p="http://schemas.openxmlformats.org/presentationml/2006/main">
  <p:tag name="KSO_WM_UNIT_DEFAULT_FONT" val="80;88;2"/>
  <p:tag name="KSO_WM_UNIT_BLOCK" val="0"/>
  <p:tag name="KSO_WM_UNIT_DEC_AREA_ID" val="5ae300428bbd4936b8aca76dc76c10df"/>
  <p:tag name="KSO_WM_UNIT_ISCONTENTSTITLE" val="0"/>
  <p:tag name="KSO_WM_UNIT_ISNUMDGMTITLE" val="0"/>
  <p:tag name="KSO_WM_UNIT_PRESET_TEXT" val="感谢观赏"/>
  <p:tag name="KSO_WM_UNIT_NOCLEAR" val="0"/>
  <p:tag name="KSO_WM_UNIT_VALUE" val="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3964_1*a*1"/>
  <p:tag name="KSO_WM_TEMPLATE_CATEGORY" val="custom"/>
  <p:tag name="KSO_WM_TEMPLATE_INDEX" val="20223964"/>
  <p:tag name="KSO_WM_UNIT_LAYERLEVEL" val="1"/>
  <p:tag name="KSO_WM_TAG_VERSION" val="1.0"/>
  <p:tag name="KSO_WM_BEAUTIFY_FLAG" val="#wm#"/>
  <p:tag name="KSO_WM_CHIP_GROUPID" val="624cfa648c72ca61f790a27d"/>
  <p:tag name="KSO_WM_CHIP_XID" val="624cfa648c72ca61f790a27c"/>
  <p:tag name="KSO_WM_CHIP_FILLAREA_FILL_RULE" val="{&quot;fill_align&quot;:&quot;cm&quot;,&quot;fill_mode&quot;:&quot;adaptive&quot;,&quot;sacle_strategy&quot;:&quot;smart&quot;}"/>
  <p:tag name="KSO_WM_ASSEMBLE_CHIP_INDEX" val="bfc8cc2e1dfa440e9c9c20829626a42c"/>
  <p:tag name="KSO_WM_UNIT_TEXT_FILL_FORE_SCHEMECOLOR_INDEX_BRIGHTNESS" val="0.15"/>
  <p:tag name="KSO_WM_UNIT_TEXT_FILL_FORE_SCHEMECOLOR_INDEX" val="13"/>
  <p:tag name="KSO_WM_UNIT_TEXT_FILL_TYPE" val="1"/>
  <p:tag name="KSO_WM_TEMPLATE_ASSEMBLE_XID" val="62d66b7002b43a043dcc8af3"/>
  <p:tag name="KSO_WM_TEMPLATE_ASSEMBLE_GROUPID" val="62d6624202b43a043dcba2c6"/>
</p:tagLst>
</file>

<file path=ppt/tags/tag85.xml><?xml version="1.0" encoding="utf-8"?>
<p:tagLst xmlns:p="http://schemas.openxmlformats.org/presentationml/2006/main">
  <p:tag name="KSO_WM_UNIT_DEFAULT_FONT" val="24;26;2"/>
  <p:tag name="KSO_WM_UNIT_BLOCK" val="0"/>
  <p:tag name="KSO_WM_UNIT_DEC_AREA_ID" val="79a6de2d74e647b9b7b504a4325380e0"/>
  <p:tag name="KSO_WM_UNIT_SUBTYPE" val="a"/>
  <p:tag name="KSO_WM_UNIT_PRESET_TEXT" val="单击此处添加文本具体内容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964_1*f*1"/>
  <p:tag name="KSO_WM_TEMPLATE_CATEGORY" val="custom"/>
  <p:tag name="KSO_WM_TEMPLATE_INDEX" val="20223964"/>
  <p:tag name="KSO_WM_UNIT_LAYERLEVEL" val="1"/>
  <p:tag name="KSO_WM_TAG_VERSION" val="1.0"/>
  <p:tag name="KSO_WM_BEAUTIFY_FLAG" val="#wm#"/>
  <p:tag name="KSO_WM_CHIP_GROUPID" val="624cfa648c72ca61f790a27d"/>
  <p:tag name="KSO_WM_CHIP_XID" val="624cfa648c72ca61f790a27c"/>
  <p:tag name="KSO_WM_CHIP_FILLAREA_FILL_RULE" val="{&quot;fill_align&quot;:&quot;cm&quot;,&quot;fill_mode&quot;:&quot;adaptive&quot;,&quot;sacle_strategy&quot;:&quot;smart&quot;}"/>
  <p:tag name="KSO_WM_ASSEMBLE_CHIP_INDEX" val="bfc8cc2e1dfa440e9c9c20829626a42c"/>
  <p:tag name="KSO_WM_UNIT_TEXT_FILL_FORE_SCHEMECOLOR_INDEX_BRIGHTNESS" val="0.15"/>
  <p:tag name="KSO_WM_UNIT_TEXT_FILL_FORE_SCHEMECOLOR_INDEX" val="13"/>
  <p:tag name="KSO_WM_UNIT_TEXT_FILL_TYPE" val="1"/>
  <p:tag name="KSO_WM_TEMPLATE_ASSEMBLE_XID" val="62d66b7002b43a043dcc8af3"/>
  <p:tag name="KSO_WM_TEMPLATE_ASSEMBLE_GROUPID" val="62d6624202b43a043dcba2c6"/>
</p:tagLst>
</file>

<file path=ppt/tags/tag86.xml><?xml version="1.0" encoding="utf-8"?>
<p:tagLst xmlns:p="http://schemas.openxmlformats.org/presentationml/2006/main">
  <p:tag name="KSO_WM_UNIT_DEFAULT_FONT" val="20;22;2"/>
  <p:tag name="KSO_WM_UNIT_BLOCK" val="0"/>
  <p:tag name="KSO_WM_UNIT_DEC_AREA_ID" val="0924f1adce4c43d2a4b9af1ba904e357"/>
  <p:tag name="KSO_WM_UNIT_SUBTYPE" val="b"/>
  <p:tag name="KSO_WM_UNIT_PRESET_TEXT" val="汇报人姓名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custom20223964_1*f*2"/>
  <p:tag name="KSO_WM_TEMPLATE_CATEGORY" val="custom"/>
  <p:tag name="KSO_WM_TEMPLATE_INDEX" val="20223964"/>
  <p:tag name="KSO_WM_UNIT_LAYERLEVEL" val="1"/>
  <p:tag name="KSO_WM_TAG_VERSION" val="1.0"/>
  <p:tag name="KSO_WM_BEAUTIFY_FLAG" val="#wm#"/>
  <p:tag name="KSO_WM_CHIP_GROUPID" val="624cfa648c72ca61f790a27d"/>
  <p:tag name="KSO_WM_CHIP_XID" val="624cfa648c72ca61f790a27c"/>
  <p:tag name="KSO_WM_CHIP_FILLAREA_FILL_RULE" val="{&quot;fill_align&quot;:&quot;cm&quot;,&quot;fill_mode&quot;:&quot;adaptive&quot;,&quot;sacle_strategy&quot;:&quot;smart&quot;}"/>
  <p:tag name="KSO_WM_ASSEMBLE_CHIP_INDEX" val="bfc8cc2e1dfa440e9c9c20829626a42c"/>
  <p:tag name="KSO_WM_UNIT_TEXT_FILL_FORE_SCHEMECOLOR_INDEX_BRIGHTNESS" val="0.15"/>
  <p:tag name="KSO_WM_UNIT_TEXT_FILL_FORE_SCHEMECOLOR_INDEX" val="13"/>
  <p:tag name="KSO_WM_UNIT_TEXT_FILL_TYPE" val="1"/>
  <p:tag name="KSO_WM_TEMPLATE_ASSEMBLE_XID" val="62d66b7002b43a043dcc8af3"/>
  <p:tag name="KSO_WM_TEMPLATE_ASSEMBLE_GROUPID" val="62d6624202b43a043dcba2c6"/>
</p:tagLst>
</file>

<file path=ppt/tags/tag87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91d857f6a99d41088397def464b4af21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702f7d97217548119a50b29ae54fa663"/>
  <p:tag name="KSO_WM_SLIDE_BACKGROUND_TYPE" val="general"/>
</p:tagLst>
</file>

<file path=ppt/tags/tag88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3*i*1"/>
  <p:tag name="KSO_WM_BEAUTIFY_FLAG" val="#wm#"/>
  <p:tag name="KSO_WM_TAG_VERSION" val="1.0"/>
  <p:tag name="KSO_WM_CHIP_GROUPID" val="62d6624202b43a043dcba2c6"/>
  <p:tag name="KSO_WM_CHIP_XID" val="62d6624202b43a043dcba6a5"/>
  <p:tag name="KSO_WM_UNIT_DEC_AREA_ID" val="eee17e9ccdca416498874e8c381d8d14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9ee6d3fae864dbb8429ce0946db87d7"/>
  <p:tag name="KSO_WM_SLIDE_BACKGROUND_TYPE" val="general"/>
</p:tagLst>
</file>

<file path=ppt/tags/tag89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bc56a24d337a411285ed486e59a7e32f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1ea778fbd064515ba5c9a393f522cc9"/>
  <p:tag name="KSO_WM_SLIDE_BACKGROUND_TYPE" val="general"/>
</p:tagLst>
</file>

<file path=ppt/tags/tag9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58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3964_1*f*1"/>
  <p:tag name="KSO_WM_TEMPLATE_CATEGORY" val="custom"/>
  <p:tag name="KSO_WM_TEMPLATE_INDEX" val="20223964"/>
  <p:tag name="KSO_WM_UNIT_LAYERLEVEL" val="1"/>
  <p:tag name="KSO_WM_TAG_VERSION" val="1.0"/>
  <p:tag name="KSO_WM_BEAUTIFY_FLAG" val="#wm#"/>
  <p:tag name="KSO_WM_UNIT_DEFAULT_FONT" val="16;18;2"/>
  <p:tag name="KSO_WM_UNIT_BLOCK" val="0"/>
  <p:tag name="KSO_WM_UNIT_DEC_AREA_ID" val="ac9530148af446c69c942a3152f7e033"/>
  <p:tag name="KSO_WM_CHIP_GROUPID" val="619ddf4a56c5b5f57912a631"/>
  <p:tag name="KSO_WM_CHIP_XID" val="619ddf4a56c5b5f57912a62e"/>
  <p:tag name="KSO_WM_CHIP_FILLAREA_FILL_RULE" val="{&quot;fill_align&quot;:&quot;lm&quot;,&quot;fill_mode&quot;:&quot;adaptive&quot;,&quot;sacle_strategy&quot;:&quot;smart&quot;}"/>
  <p:tag name="KSO_WM_ASSEMBLE_CHIP_INDEX" val="2731da073fc5480cb94041668a048407"/>
  <p:tag name="KSO_WM_UNIT_TEXT_FILL_FORE_SCHEMECOLOR_INDEX_BRIGHTNESS" val="0.15"/>
  <p:tag name="KSO_WM_UNIT_TEXT_FILL_FORE_SCHEMECOLOR_INDEX" val="13"/>
  <p:tag name="KSO_WM_UNIT_TEXT_FILL_TYPE" val="1"/>
  <p:tag name="KSO_WM_TEMPLATE_ASSEMBLE_XID" val="62d66b6f02b43a043dcc8a1f"/>
  <p:tag name="KSO_WM_TEMPLATE_ASSEMBLE_GROUPID" val="62d6624202b43a043dcba2c6"/>
</p:tagLst>
</file>

<file path=ppt/tags/tag9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92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93.xml><?xml version="1.0" encoding="utf-8"?>
<p:tagLst xmlns:p="http://schemas.openxmlformats.org/presentationml/2006/main">
  <p:tag name="KSO_WM_SLIDE_BACKGROUND_TYPE" val="general"/>
  <p:tag name="KSO_WM_UNIT_TEXT_FILL_FORE_SCHEMECOLOR_INDEX_BRIGHTNESS" val="0.15"/>
  <p:tag name="KSO_WM_UNIT_TEXT_FILL_FORE_SCHEMECOLOR_INDEX" val="1"/>
  <p:tag name="KSO_WM_UNIT_TEXT_FILL_TYPE" val="1"/>
</p:tagLst>
</file>

<file path=ppt/tags/tag94.xml><?xml version="1.0" encoding="utf-8"?>
<p:tagLst xmlns:p="http://schemas.openxmlformats.org/presentationml/2006/main">
  <p:tag name="KSO_WM_UNIT_SUBTYPE" val="v"/>
  <p:tag name="KSO_WM_TEMPLATE_CATEGORY" val="chip"/>
  <p:tag name="KSO_WM_TEMPLATE_INDEX" val="20223964"/>
  <p:tag name="KSO_WM_UNIT_TYPE" val="i"/>
  <p:tag name="KSO_WM_UNIT_INDEX" val="1"/>
  <p:tag name="KSO_WM_UNIT_ID" val="chip20223964_2*i*1"/>
  <p:tag name="KSO_WM_BEAUTIFY_FLAG" val="#wm#"/>
  <p:tag name="KSO_WM_TAG_VERSION" val="1.0"/>
  <p:tag name="KSO_WM_CHIP_GROUPID" val="62d6624202b43a043dcba2c6"/>
  <p:tag name="KSO_WM_CHIP_XID" val="62d6624202b43a043dcba6f6"/>
  <p:tag name="KSO_WM_UNIT_DEC_AREA_ID" val="ef9a1ee618074237ba694c96a7fca9e2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80355c007d914afd84a602a8e4a9696e"/>
  <p:tag name="KSO_WM_SLIDE_BACKGROUND_TYPE" val="frame"/>
</p:tagLst>
</file>

<file path=ppt/tags/tag95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3*i*1"/>
  <p:tag name="KSO_WM_BEAUTIFY_FLAG" val="#wm#"/>
  <p:tag name="KSO_WM_TAG_VERSION" val="1.0"/>
  <p:tag name="KSO_WM_CHIP_GROUPID" val="62d6624202b43a043dcba2c6"/>
  <p:tag name="KSO_WM_CHIP_XID" val="62d6624202b43a043dcba6a5"/>
  <p:tag name="KSO_WM_UNIT_DEC_AREA_ID" val="d63e36c9f4704cba939e61a114ac8b45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6918228f09f4649aa929d526ef3ea8a"/>
  <p:tag name="KSO_WM_SLIDE_BACKGROUND_TYPE" val="frame"/>
</p:tagLst>
</file>

<file path=ppt/tags/tag96.xml><?xml version="1.0" encoding="utf-8"?>
<p:tagLst xmlns:p="http://schemas.openxmlformats.org/presentationml/2006/main">
  <p:tag name="KSO_WM_UNIT_SUBTYPE" val="t"/>
  <p:tag name="KSO_WM_TEMPLATE_CATEGORY" val="chip"/>
  <p:tag name="KSO_WM_TEMPLATE_INDEX" val="20223964"/>
  <p:tag name="KSO_WM_UNIT_TYPE" val="i"/>
  <p:tag name="KSO_WM_UNIT_INDEX" val="1"/>
  <p:tag name="KSO_WM_UNIT_ID" val="chip20223964_4*i*1"/>
  <p:tag name="KSO_WM_BEAUTIFY_FLAG" val="#wm#"/>
  <p:tag name="KSO_WM_TAG_VERSION" val="1.0"/>
  <p:tag name="KSO_WM_CHIP_GROUPID" val="62d6624202b43a043dcba2c6"/>
  <p:tag name="KSO_WM_CHIP_XID" val="62d6624202b43a043dcba6c1"/>
  <p:tag name="KSO_WM_UNIT_DEC_AREA_ID" val="0889d7ebb18448b499869dc068d159d5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7123732718b54ba1bfac9fda9ffc3c57"/>
  <p:tag name="KSO_WM_SLIDE_BACKGROUND_TYPE" val="frame"/>
</p:tagLst>
</file>

<file path=ppt/tags/tag9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1745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1745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204c06597788eba87d90874"/>
  <p:tag name="KSO_WM_CHIP_XID" val="627b2ac8a0f60d12b19e6b9b"/>
</p:tagLst>
</file>

<file path=ppt/tags/tag9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正圆-55W"/>
        <a:ea typeface=""/>
        <a:cs typeface=""/>
        <a:font script="Jpan" typeface="ＭＳ Ｐゴシック"/>
        <a:font script="Hang" typeface="맑은 고딕"/>
        <a:font script="Hans" typeface="汉仪正圆-55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正圆-55W"/>
        <a:ea typeface=""/>
        <a:cs typeface=""/>
        <a:font script="Jpan" typeface="ＭＳ Ｐゴシック"/>
        <a:font script="Hang" typeface="맑은 고딕"/>
        <a:font script="Hans" typeface="汉仪正圆-55W"/>
        <a:font script="Hant" typeface="新細明體"/>
        <a:font script="Arab" typeface="汉仪正圆-55W"/>
        <a:font script="Hebr" typeface="汉仪正圆-55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正圆-55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Adjacency">
      <a:dk1>
        <a:srgbClr val="000000"/>
      </a:dk1>
      <a:lt1>
        <a:srgbClr val="FFFFFF"/>
      </a:lt1>
      <a:dk2>
        <a:srgbClr val="F5CC50"/>
      </a:dk2>
      <a:lt2>
        <a:srgbClr val="FAE0A2"/>
      </a:lt2>
      <a:accent1>
        <a:srgbClr val="F7DA7E"/>
      </a:accent1>
      <a:accent2>
        <a:srgbClr val="FFB06B"/>
      </a:accent2>
      <a:accent3>
        <a:srgbClr val="F4EA2B"/>
      </a:accent3>
      <a:accent4>
        <a:srgbClr val="7C8BA4"/>
      </a:accent4>
      <a:accent5>
        <a:srgbClr val="46A3F2"/>
      </a:accent5>
      <a:accent6>
        <a:srgbClr val="0047B9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正圆-55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正圆-55W"/>
        <a:ea typeface=""/>
        <a:cs typeface=""/>
        <a:font script="Jpan" typeface="ＭＳ Ｐゴシック"/>
        <a:font script="Hang" typeface="맑은 고딕"/>
        <a:font script="Hans" typeface="汉仪正圆-55W"/>
        <a:font script="Hant" typeface="新細明體"/>
        <a:font script="Arab" typeface="汉仪正圆-55W"/>
        <a:font script="Hebr" typeface="汉仪正圆-55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正圆-55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正圆-55W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正圆-55W"/>
        <a:ea typeface=""/>
        <a:cs typeface=""/>
        <a:font script="Jpan" typeface="ＭＳ Ｐゴシック"/>
        <a:font script="Hang" typeface="맑은 고딕"/>
        <a:font script="Hans" typeface="汉仪正圆-55W"/>
        <a:font script="Hant" typeface="新細明體"/>
        <a:font script="Arab" typeface="汉仪正圆-55W"/>
        <a:font script="Hebr" typeface="汉仪正圆-55W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正圆-55W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宽屏</PresentationFormat>
  <Paragraphs>350</Paragraphs>
  <Slides>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54" baseType="lpstr">
      <vt:lpstr>Arial</vt:lpstr>
      <vt:lpstr>宋体</vt:lpstr>
      <vt:lpstr>Wingdings</vt:lpstr>
      <vt:lpstr>汉仪正圆-55W</vt:lpstr>
      <vt:lpstr>汉仪中楷简</vt:lpstr>
      <vt:lpstr>汉仪雅酷黑 65W</vt:lpstr>
      <vt:lpstr>微软雅黑</vt:lpstr>
      <vt:lpstr>Calibri</vt:lpstr>
      <vt:lpstr>汉仪中黑简</vt:lpstr>
      <vt:lpstr>汉仪宋韵朗黑W</vt:lpstr>
      <vt:lpstr>汉仪细圆简</vt:lpstr>
      <vt:lpstr>方正一笑而过体</vt:lpstr>
      <vt:lpstr>汉仪魏碑简</vt:lpstr>
      <vt:lpstr>汉仪晓波敦黑W</vt:lpstr>
      <vt:lpstr>仿宋</vt:lpstr>
      <vt:lpstr>思源黑体 CN Regular</vt:lpstr>
      <vt:lpstr>MiSans Bold</vt:lpstr>
      <vt:lpstr>思源黑体 CN Bold</vt:lpstr>
      <vt:lpstr>汉仪旗黑Y2-35简</vt:lpstr>
      <vt:lpstr>华康享乐猪体P W12</vt:lpstr>
      <vt:lpstr>华康享乐猪</vt:lpstr>
      <vt:lpstr>华康流隶海洋体 W7</vt:lpstr>
      <vt:lpstr>软糖奶酪体</vt:lpstr>
      <vt:lpstr>天然萌女可爱范</vt:lpstr>
      <vt:lpstr>汉仪君黑-35W</vt:lpstr>
      <vt:lpstr>汉仪趣黑简</vt:lpstr>
      <vt:lpstr>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什么是文明礼仪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小白的白</dc:creator>
  <cp:lastModifiedBy>iPhone</cp:lastModifiedBy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E8F74E9BFE342F7A77A44568B9997214_31</vt:lpwstr>
  </property>
  <property fmtid="{D5CDD505-2E9C-101B-9397-08002B2CF9AE}" pid="3" name="KSOProductBuildVer">
    <vt:lpwstr>2052-12.25.0</vt:lpwstr>
  </property>
  <property fmtid="{D5CDD505-2E9C-101B-9397-08002B2CF9AE}" pid="4" name="KSOTemplateUUID">
    <vt:lpwstr>v1.0_mb_1w8BtBWOXqQ+zXPwuvm9og==</vt:lpwstr>
  </property>
</Properties>
</file>